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1" r:id="rId4"/>
  </p:sldMasterIdLst>
  <p:notesMasterIdLst>
    <p:notesMasterId r:id="rId20"/>
  </p:notesMasterIdLst>
  <p:sldIdLst>
    <p:sldId id="492" r:id="rId5"/>
    <p:sldId id="526" r:id="rId6"/>
    <p:sldId id="525" r:id="rId7"/>
    <p:sldId id="516" r:id="rId8"/>
    <p:sldId id="527" r:id="rId9"/>
    <p:sldId id="529" r:id="rId10"/>
    <p:sldId id="528" r:id="rId11"/>
    <p:sldId id="259" r:id="rId12"/>
    <p:sldId id="531" r:id="rId13"/>
    <p:sldId id="538" r:id="rId14"/>
    <p:sldId id="532" r:id="rId15"/>
    <p:sldId id="537" r:id="rId16"/>
    <p:sldId id="533" r:id="rId17"/>
    <p:sldId id="535" r:id="rId18"/>
    <p:sldId id="536" r:id="rId19"/>
  </p:sldIdLst>
  <p:sldSz cx="12192000" cy="6858000"/>
  <p:notesSz cx="6669088" cy="97536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77E"/>
    <a:srgbClr val="2F9768"/>
    <a:srgbClr val="006666"/>
    <a:srgbClr val="009999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FAD9F37-B23D-4E1C-91BB-D101A7A27C6B}" v="213" dt="2024-08-15T10:37:14.622"/>
    <p1510:client id="{E5D53704-5845-3FBB-B601-C4B389D95DE6}" v="301" dt="2024-08-15T10:27:06.921"/>
    <p1510:client id="{EA040839-822D-1A47-5D4A-6D13B65FF1F2}" v="1105" dt="2024-08-15T07:03:15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llemlayou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8EC20E35-A176-4012-BC5E-935CFFF8708E}" styleName="Mellemlayout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yst layou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Lyst layout 1 - Markering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llemlayout 1 - Markering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4C1A8A3-306A-4EB7-A6B1-4F7E0EB9C5D6}" styleName="Mellemlayout 3 - Markering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llemlayout 2 - Marker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llemlayout 2 - Markerin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Tema til typografi 1 - Markerin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A488322-F2BA-4B5B-9748-0D474271808F}" styleName="Mellemlayout 3 - Markering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83"/>
        <p:guide pos="3863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5A16AC2-3046-4F6F-B454-C4637CFBD7BF}" type="doc">
      <dgm:prSet loTypeId="urn:microsoft.com/office/officeart/2018/2/layout/Icon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DD13C7-731C-42BA-B739-748B2829E6C9}">
      <dgm:prSet/>
      <dgm:spPr/>
      <dgm:t>
        <a:bodyPr/>
        <a:lstStyle/>
        <a:p>
          <a:pPr>
            <a:lnSpc>
              <a:spcPct val="100000"/>
            </a:lnSpc>
          </a:pPr>
          <a:r>
            <a:rPr lang="da-DK">
              <a:solidFill>
                <a:schemeClr val="bg1"/>
              </a:solidFill>
            </a:rPr>
            <a:t>Webinaret optages. Optagelse udsendes efter webinaret til alle der har været tilmeldt</a:t>
          </a:r>
          <a:endParaRPr lang="en-US">
            <a:solidFill>
              <a:schemeClr val="bg1"/>
            </a:solidFill>
          </a:endParaRPr>
        </a:p>
      </dgm:t>
    </dgm:pt>
    <dgm:pt modelId="{A43C943B-F7E0-4EF8-8852-BF46FBC2CA01}" type="parTrans" cxnId="{42E2BBEB-A7BC-4A81-B8A3-0C98E9425C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78383A1-2AB6-4821-8123-231F5CE8ED6F}" type="sibTrans" cxnId="{42E2BBEB-A7BC-4A81-B8A3-0C98E9425CD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4EE221-24B6-4559-811C-11AB0D938F3F}">
      <dgm:prSet/>
      <dgm:spPr/>
      <dgm:t>
        <a:bodyPr/>
        <a:lstStyle/>
        <a:p>
          <a:pPr>
            <a:lnSpc>
              <a:spcPct val="100000"/>
            </a:lnSpc>
          </a:pPr>
          <a:r>
            <a:rPr lang="da-DK">
              <a:solidFill>
                <a:schemeClr val="bg1"/>
              </a:solidFill>
            </a:rPr>
            <a:t>Spørgsmål kan stilles via chat</a:t>
          </a:r>
          <a:endParaRPr lang="en-US">
            <a:solidFill>
              <a:schemeClr val="bg1"/>
            </a:solidFill>
          </a:endParaRPr>
        </a:p>
      </dgm:t>
    </dgm:pt>
    <dgm:pt modelId="{85080A2D-914A-4E04-BC72-4ACB9E1B2E00}" type="parTrans" cxnId="{21D3881D-4234-4D77-9402-5D9307B3FB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3E5FB15-33FB-401F-92B6-EC0E4E25BDF9}" type="sibTrans" cxnId="{21D3881D-4234-4D77-9402-5D9307B3FB4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BE3FA4D-6CED-4994-A9B1-8432B0CDAA53}" type="pres">
      <dgm:prSet presAssocID="{D5A16AC2-3046-4F6F-B454-C4637CFBD7BF}" presName="root" presStyleCnt="0">
        <dgm:presLayoutVars>
          <dgm:dir/>
          <dgm:resizeHandles val="exact"/>
        </dgm:presLayoutVars>
      </dgm:prSet>
      <dgm:spPr/>
    </dgm:pt>
    <dgm:pt modelId="{EB55B8D8-0CE9-4E24-8312-942628CC1462}" type="pres">
      <dgm:prSet presAssocID="{38DD13C7-731C-42BA-B739-748B2829E6C9}" presName="compNode" presStyleCnt="0"/>
      <dgm:spPr/>
    </dgm:pt>
    <dgm:pt modelId="{FA88E20D-DBEB-47F9-83B6-6EEFD3948A62}" type="pres">
      <dgm:prSet presAssocID="{38DD13C7-731C-42BA-B739-748B2829E6C9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Videokamera med massiv udfyldning"/>
        </a:ext>
      </dgm:extLst>
    </dgm:pt>
    <dgm:pt modelId="{4F32EB5C-FC96-4CF3-B4FE-1782BE982E49}" type="pres">
      <dgm:prSet presAssocID="{38DD13C7-731C-42BA-B739-748B2829E6C9}" presName="spaceRect" presStyleCnt="0"/>
      <dgm:spPr/>
    </dgm:pt>
    <dgm:pt modelId="{4DE7F040-61C4-4EF9-B017-6CDC13C028DC}" type="pres">
      <dgm:prSet presAssocID="{38DD13C7-731C-42BA-B739-748B2829E6C9}" presName="textRect" presStyleLbl="revTx" presStyleIdx="0" presStyleCnt="2">
        <dgm:presLayoutVars>
          <dgm:chMax val="1"/>
          <dgm:chPref val="1"/>
        </dgm:presLayoutVars>
      </dgm:prSet>
      <dgm:spPr/>
    </dgm:pt>
    <dgm:pt modelId="{5D101541-CEAF-4525-A998-852663450059}" type="pres">
      <dgm:prSet presAssocID="{C78383A1-2AB6-4821-8123-231F5CE8ED6F}" presName="sibTrans" presStyleCnt="0"/>
      <dgm:spPr/>
    </dgm:pt>
    <dgm:pt modelId="{A5AE3F42-0D56-4C0E-A084-090399214E1F}" type="pres">
      <dgm:prSet presAssocID="{124EE221-24B6-4559-811C-11AB0D938F3F}" presName="compNode" presStyleCnt="0"/>
      <dgm:spPr/>
    </dgm:pt>
    <dgm:pt modelId="{AF0621BD-F46D-4C16-A318-B72D5B803DDD}" type="pres">
      <dgm:prSet presAssocID="{124EE221-24B6-4559-811C-11AB0D938F3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Question mark"/>
        </a:ext>
      </dgm:extLst>
    </dgm:pt>
    <dgm:pt modelId="{C66EAA37-F0B4-4710-82AD-37ECCAEF2258}" type="pres">
      <dgm:prSet presAssocID="{124EE221-24B6-4559-811C-11AB0D938F3F}" presName="spaceRect" presStyleCnt="0"/>
      <dgm:spPr/>
    </dgm:pt>
    <dgm:pt modelId="{6F9B1021-A6EC-4485-9753-2DE97C788F0B}" type="pres">
      <dgm:prSet presAssocID="{124EE221-24B6-4559-811C-11AB0D938F3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21D3881D-4234-4D77-9402-5D9307B3FB40}" srcId="{D5A16AC2-3046-4F6F-B454-C4637CFBD7BF}" destId="{124EE221-24B6-4559-811C-11AB0D938F3F}" srcOrd="1" destOrd="0" parTransId="{85080A2D-914A-4E04-BC72-4ACB9E1B2E00}" sibTransId="{63E5FB15-33FB-401F-92B6-EC0E4E25BDF9}"/>
    <dgm:cxn modelId="{B0DE6827-0E9F-4CCF-B2D3-7D5A2FED5C35}" type="presOf" srcId="{38DD13C7-731C-42BA-B739-748B2829E6C9}" destId="{4DE7F040-61C4-4EF9-B017-6CDC13C028DC}" srcOrd="0" destOrd="0" presId="urn:microsoft.com/office/officeart/2018/2/layout/IconLabelList"/>
    <dgm:cxn modelId="{9207805B-C6FB-473A-93A3-99F89B0ABC72}" type="presOf" srcId="{124EE221-24B6-4559-811C-11AB0D938F3F}" destId="{6F9B1021-A6EC-4485-9753-2DE97C788F0B}" srcOrd="0" destOrd="0" presId="urn:microsoft.com/office/officeart/2018/2/layout/IconLabelList"/>
    <dgm:cxn modelId="{42E2BBEB-A7BC-4A81-B8A3-0C98E9425CDD}" srcId="{D5A16AC2-3046-4F6F-B454-C4637CFBD7BF}" destId="{38DD13C7-731C-42BA-B739-748B2829E6C9}" srcOrd="0" destOrd="0" parTransId="{A43C943B-F7E0-4EF8-8852-BF46FBC2CA01}" sibTransId="{C78383A1-2AB6-4821-8123-231F5CE8ED6F}"/>
    <dgm:cxn modelId="{6AE52AF3-88A0-4ADB-A3E9-B3B9FB247E96}" type="presOf" srcId="{D5A16AC2-3046-4F6F-B454-C4637CFBD7BF}" destId="{5BE3FA4D-6CED-4994-A9B1-8432B0CDAA53}" srcOrd="0" destOrd="0" presId="urn:microsoft.com/office/officeart/2018/2/layout/IconLabelList"/>
    <dgm:cxn modelId="{7A4DC34E-36F3-4E60-B2C8-A82D65D6C9C7}" type="presParOf" srcId="{5BE3FA4D-6CED-4994-A9B1-8432B0CDAA53}" destId="{EB55B8D8-0CE9-4E24-8312-942628CC1462}" srcOrd="0" destOrd="0" presId="urn:microsoft.com/office/officeart/2018/2/layout/IconLabelList"/>
    <dgm:cxn modelId="{D5792DE0-7799-4BA2-AD5C-240943427EF5}" type="presParOf" srcId="{EB55B8D8-0CE9-4E24-8312-942628CC1462}" destId="{FA88E20D-DBEB-47F9-83B6-6EEFD3948A62}" srcOrd="0" destOrd="0" presId="urn:microsoft.com/office/officeart/2018/2/layout/IconLabelList"/>
    <dgm:cxn modelId="{151F29AD-7BDF-4BB7-B77E-1BCC6E3A7F29}" type="presParOf" srcId="{EB55B8D8-0CE9-4E24-8312-942628CC1462}" destId="{4F32EB5C-FC96-4CF3-B4FE-1782BE982E49}" srcOrd="1" destOrd="0" presId="urn:microsoft.com/office/officeart/2018/2/layout/IconLabelList"/>
    <dgm:cxn modelId="{2710DC27-A2B7-41F4-93B0-857F012BB801}" type="presParOf" srcId="{EB55B8D8-0CE9-4E24-8312-942628CC1462}" destId="{4DE7F040-61C4-4EF9-B017-6CDC13C028DC}" srcOrd="2" destOrd="0" presId="urn:microsoft.com/office/officeart/2018/2/layout/IconLabelList"/>
    <dgm:cxn modelId="{2FF1FFF8-8133-45D5-BCDC-3EF2AAF2237F}" type="presParOf" srcId="{5BE3FA4D-6CED-4994-A9B1-8432B0CDAA53}" destId="{5D101541-CEAF-4525-A998-852663450059}" srcOrd="1" destOrd="0" presId="urn:microsoft.com/office/officeart/2018/2/layout/IconLabelList"/>
    <dgm:cxn modelId="{DF894366-795E-46BC-9B43-C6EDE3172654}" type="presParOf" srcId="{5BE3FA4D-6CED-4994-A9B1-8432B0CDAA53}" destId="{A5AE3F42-0D56-4C0E-A084-090399214E1F}" srcOrd="2" destOrd="0" presId="urn:microsoft.com/office/officeart/2018/2/layout/IconLabelList"/>
    <dgm:cxn modelId="{133DE510-418B-4558-B0F3-F6C76A247E97}" type="presParOf" srcId="{A5AE3F42-0D56-4C0E-A084-090399214E1F}" destId="{AF0621BD-F46D-4C16-A318-B72D5B803DDD}" srcOrd="0" destOrd="0" presId="urn:microsoft.com/office/officeart/2018/2/layout/IconLabelList"/>
    <dgm:cxn modelId="{56452E0E-0133-45B6-A729-B868FF7C83F3}" type="presParOf" srcId="{A5AE3F42-0D56-4C0E-A084-090399214E1F}" destId="{C66EAA37-F0B4-4710-82AD-37ECCAEF2258}" srcOrd="1" destOrd="0" presId="urn:microsoft.com/office/officeart/2018/2/layout/IconLabelList"/>
    <dgm:cxn modelId="{A424B043-C10B-404C-9745-23871B0E2804}" type="presParOf" srcId="{A5AE3F42-0D56-4C0E-A084-090399214E1F}" destId="{6F9B1021-A6EC-4485-9753-2DE97C788F0B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88E20D-DBEB-47F9-83B6-6EEFD3948A62}">
      <dsp:nvSpPr>
        <dsp:cNvPr id="0" name=""/>
        <dsp:cNvSpPr/>
      </dsp:nvSpPr>
      <dsp:spPr>
        <a:xfrm>
          <a:off x="2076788" y="306836"/>
          <a:ext cx="1944000" cy="1944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7F040-61C4-4EF9-B017-6CDC13C028DC}">
      <dsp:nvSpPr>
        <dsp:cNvPr id="0" name=""/>
        <dsp:cNvSpPr/>
      </dsp:nvSpPr>
      <dsp:spPr>
        <a:xfrm>
          <a:off x="888788" y="272125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>
              <a:solidFill>
                <a:schemeClr val="bg1"/>
              </a:solidFill>
            </a:rPr>
            <a:t>Webinaret optages. Optagelse udsendes efter webinaret til alle der har været tilmeldt</a:t>
          </a:r>
          <a:endParaRPr lang="en-US" sz="1700" kern="1200">
            <a:solidFill>
              <a:schemeClr val="bg1"/>
            </a:solidFill>
          </a:endParaRPr>
        </a:p>
      </dsp:txBody>
      <dsp:txXfrm>
        <a:off x="888788" y="2721251"/>
        <a:ext cx="4320000" cy="720000"/>
      </dsp:txXfrm>
    </dsp:sp>
    <dsp:sp modelId="{AF0621BD-F46D-4C16-A318-B72D5B803DDD}">
      <dsp:nvSpPr>
        <dsp:cNvPr id="0" name=""/>
        <dsp:cNvSpPr/>
      </dsp:nvSpPr>
      <dsp:spPr>
        <a:xfrm>
          <a:off x="7152788" y="306836"/>
          <a:ext cx="1944000" cy="1944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B1021-A6EC-4485-9753-2DE97C788F0B}">
      <dsp:nvSpPr>
        <dsp:cNvPr id="0" name=""/>
        <dsp:cNvSpPr/>
      </dsp:nvSpPr>
      <dsp:spPr>
        <a:xfrm>
          <a:off x="5964788" y="2721251"/>
          <a:ext cx="432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kern="1200">
              <a:solidFill>
                <a:schemeClr val="bg1"/>
              </a:solidFill>
            </a:rPr>
            <a:t>Spørgsmål kan stilles via chat</a:t>
          </a:r>
          <a:endParaRPr lang="en-US" sz="1700" kern="1200">
            <a:solidFill>
              <a:schemeClr val="bg1"/>
            </a:solidFill>
          </a:endParaRPr>
        </a:p>
      </dsp:txBody>
      <dsp:txXfrm>
        <a:off x="5964788" y="2721251"/>
        <a:ext cx="432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27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27"/>
          </a:xfrm>
          <a:prstGeom prst="rect">
            <a:avLst/>
          </a:prstGeom>
        </p:spPr>
        <p:txBody>
          <a:bodyPr vert="horz" lIns="89748" tIns="44874" rIns="89748" bIns="44874" rtlCol="0"/>
          <a:lstStyle>
            <a:lvl1pPr algn="r">
              <a:defRPr sz="1200"/>
            </a:lvl1pPr>
          </a:lstStyle>
          <a:p>
            <a:fld id="{DDD4473F-295A-4C40-A6E2-7E4D28AF563F}" type="datetimeFigureOut">
              <a:rPr lang="da-DK" smtClean="0"/>
              <a:t>15-08-2024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19200"/>
            <a:ext cx="5849938" cy="32908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9748" tIns="44874" rIns="89748" bIns="44874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66909" y="4694087"/>
            <a:ext cx="5335270" cy="3840901"/>
          </a:xfrm>
          <a:prstGeom prst="rect">
            <a:avLst/>
          </a:prstGeom>
        </p:spPr>
        <p:txBody>
          <a:bodyPr vert="horz" lIns="89748" tIns="44874" rIns="89748" bIns="44874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264273"/>
            <a:ext cx="2889938" cy="489327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777607" y="9264273"/>
            <a:ext cx="2889938" cy="489327"/>
          </a:xfrm>
          <a:prstGeom prst="rect">
            <a:avLst/>
          </a:prstGeom>
        </p:spPr>
        <p:txBody>
          <a:bodyPr vert="horz" lIns="89748" tIns="44874" rIns="89748" bIns="44874" rtlCol="0" anchor="b"/>
          <a:lstStyle>
            <a:lvl1pPr algn="r">
              <a:defRPr sz="1200"/>
            </a:lvl1pPr>
          </a:lstStyle>
          <a:p>
            <a:fld id="{9570438A-C1D8-4EAE-A8A0-D423FE66098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8703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48074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9154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106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037246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566333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37095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7426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54910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48583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2357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/>
              <a:t>Hvis mange fakturaer. Samlet oversigt over alle fakturaer der forfalder til betaling på en given dato. </a:t>
            </a:r>
            <a:br>
              <a:rPr lang="da-DK"/>
            </a:br>
            <a:r>
              <a:rPr lang="da-DK"/>
              <a:t>Lukke = alle linjer på faktura er betalt</a:t>
            </a:r>
          </a:p>
          <a:p>
            <a:r>
              <a:rPr lang="da-DK"/>
              <a:t>Ikke et kontoudtog.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928700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777776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42558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71101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570438A-C1D8-4EAE-A8A0-D423FE660980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87919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0316095" y="0"/>
            <a:ext cx="1875912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6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pic>
        <p:nvPicPr>
          <p:cNvPr id="7" name="Billede 6">
            <a:extLst>
              <a:ext uri="{FF2B5EF4-FFF2-40B4-BE49-F238E27FC236}">
                <a16:creationId xmlns:a16="http://schemas.microsoft.com/office/drawing/2014/main" id="{A4B05AB5-FE0C-428B-BC66-EC1BBBB76B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4165601" y="-88400"/>
            <a:ext cx="12425490" cy="6977822"/>
          </a:xfrm>
          <a:prstGeom prst="rect">
            <a:avLst/>
          </a:prstGeom>
        </p:spPr>
      </p:pic>
      <p:sp>
        <p:nvSpPr>
          <p:cNvPr id="9" name="Rektangel 8">
            <a:extLst>
              <a:ext uri="{FF2B5EF4-FFF2-40B4-BE49-F238E27FC236}">
                <a16:creationId xmlns:a16="http://schemas.microsoft.com/office/drawing/2014/main" id="{DB38737F-3B13-03A9-A897-FA688F313C00}"/>
              </a:ext>
            </a:extLst>
          </p:cNvPr>
          <p:cNvSpPr/>
          <p:nvPr userDrawn="1"/>
        </p:nvSpPr>
        <p:spPr>
          <a:xfrm>
            <a:off x="8259889" y="-88400"/>
            <a:ext cx="3932111" cy="7061855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703751" y="4397694"/>
            <a:ext cx="3044385" cy="60762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1">
                <a:solidFill>
                  <a:srgbClr val="FFFFFF"/>
                </a:solidFill>
              </a:defRPr>
            </a:lvl1pPr>
            <a:lvl2pPr marL="60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703752" y="2957779"/>
            <a:ext cx="3044385" cy="969495"/>
          </a:xfrm>
        </p:spPr>
        <p:txBody>
          <a:bodyPr lIns="0" tIns="0" rIns="0" bIns="0" anchor="t" anchorCtr="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</p:spTree>
    <p:extLst>
      <p:ext uri="{BB962C8B-B14F-4D97-AF65-F5344CB8AC3E}">
        <p14:creationId xmlns:p14="http://schemas.microsoft.com/office/powerpoint/2010/main" val="28605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2 Columns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3"/>
          <p:cNvSpPr>
            <a:spLocks noGrp="1"/>
          </p:cNvSpPr>
          <p:nvPr>
            <p:ph sz="quarter" idx="13"/>
          </p:nvPr>
        </p:nvSpPr>
        <p:spPr>
          <a:xfrm>
            <a:off x="6240694" y="2047151"/>
            <a:ext cx="5438769" cy="374808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indhold 3"/>
          <p:cNvSpPr>
            <a:spLocks noGrp="1"/>
          </p:cNvSpPr>
          <p:nvPr>
            <p:ph sz="quarter" idx="14"/>
          </p:nvPr>
        </p:nvSpPr>
        <p:spPr>
          <a:xfrm>
            <a:off x="505884" y="2047151"/>
            <a:ext cx="5438769" cy="374808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19E065DB-9F0B-414F-B0D5-7F0F62A42653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0331961-96D7-4470-B7BD-4DD8DB12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90526C1-C63B-46E9-B4EF-372B025300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6F1B11EE-9751-504C-9F74-A17C82574D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655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2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3"/>
          <p:cNvSpPr>
            <a:spLocks noGrp="1"/>
          </p:cNvSpPr>
          <p:nvPr>
            <p:ph sz="quarter" idx="13"/>
          </p:nvPr>
        </p:nvSpPr>
        <p:spPr>
          <a:xfrm>
            <a:off x="6240694" y="1536795"/>
            <a:ext cx="5438769" cy="1950683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indhold 3"/>
          <p:cNvSpPr>
            <a:spLocks noGrp="1"/>
          </p:cNvSpPr>
          <p:nvPr>
            <p:ph sz="quarter" idx="14"/>
          </p:nvPr>
        </p:nvSpPr>
        <p:spPr>
          <a:xfrm>
            <a:off x="505884" y="1536795"/>
            <a:ext cx="5438769" cy="1950685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8" name="Pladsholder til indhold 3">
            <a:extLst>
              <a:ext uri="{FF2B5EF4-FFF2-40B4-BE49-F238E27FC236}">
                <a16:creationId xmlns:a16="http://schemas.microsoft.com/office/drawing/2014/main" id="{720FBD56-6339-4DE3-9F98-D646ED2EAC86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240694" y="3766215"/>
            <a:ext cx="5438769" cy="1950683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Pladsholder til indhold 3">
            <a:extLst>
              <a:ext uri="{FF2B5EF4-FFF2-40B4-BE49-F238E27FC236}">
                <a16:creationId xmlns:a16="http://schemas.microsoft.com/office/drawing/2014/main" id="{F4A36A70-74EA-4F59-A612-4332EB54151F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505884" y="3766215"/>
            <a:ext cx="5438769" cy="1950685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11" name="Lige forbindelse 10">
            <a:extLst>
              <a:ext uri="{FF2B5EF4-FFF2-40B4-BE49-F238E27FC236}">
                <a16:creationId xmlns:a16="http://schemas.microsoft.com/office/drawing/2014/main" id="{0C5A9C13-71FE-4CF9-B74E-CB72F585ADDD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Pladsholder til diasnummer 5">
            <a:extLst>
              <a:ext uri="{FF2B5EF4-FFF2-40B4-BE49-F238E27FC236}">
                <a16:creationId xmlns:a16="http://schemas.microsoft.com/office/drawing/2014/main" id="{8F9885CC-F325-4818-AD19-8944B9A3DF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744F01D5-3F97-40AF-9AD8-66D944A22E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15FF4613-7C73-A18C-BA58-E009B68134D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3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tekst 4"/>
          <p:cNvSpPr>
            <a:spLocks noGrp="1"/>
          </p:cNvSpPr>
          <p:nvPr>
            <p:ph type="body" sz="quarter" idx="10"/>
          </p:nvPr>
        </p:nvSpPr>
        <p:spPr>
          <a:xfrm>
            <a:off x="505884" y="3863444"/>
            <a:ext cx="3426872" cy="1899505"/>
          </a:xfrm>
        </p:spPr>
        <p:txBody>
          <a:bodyPr lIns="0" tIns="0" rIns="0" bIns="0" numCol="1" spcCol="360000" anchor="t" anchorCtr="0">
            <a:noAutofit/>
          </a:bodyPr>
          <a:lstStyle>
            <a:lvl1pPr marL="228593" indent="-228593" algn="l">
              <a:lnSpc>
                <a:spcPct val="110000"/>
              </a:lnSpc>
              <a:buFont typeface="Arial"/>
              <a:buChar char="•"/>
              <a:defRPr sz="1601"/>
            </a:lvl1pPr>
            <a:lvl2pPr marL="838174" indent="-228593" algn="l">
              <a:lnSpc>
                <a:spcPct val="110000"/>
              </a:lnSpc>
              <a:buFont typeface="Arial"/>
              <a:buChar char="•"/>
              <a:defRPr sz="1601"/>
            </a:lvl2pPr>
            <a:lvl3pPr marL="1447753" indent="-228593" algn="l">
              <a:lnSpc>
                <a:spcPct val="110000"/>
              </a:lnSpc>
              <a:buFont typeface="Arial"/>
              <a:buChar char="•"/>
              <a:defRPr sz="1601"/>
            </a:lvl3pPr>
            <a:lvl4pPr marL="2057333" indent="-228593" algn="l">
              <a:lnSpc>
                <a:spcPct val="110000"/>
              </a:lnSpc>
              <a:buFont typeface="Arial"/>
              <a:buChar char="•"/>
              <a:defRPr sz="1601"/>
            </a:lvl4pPr>
            <a:lvl5pPr marL="2666912" indent="-228593" algn="l">
              <a:lnSpc>
                <a:spcPct val="110000"/>
              </a:lnSpc>
              <a:buFont typeface="Arial"/>
              <a:buChar char="•"/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Pladsholder til tekst 4"/>
          <p:cNvSpPr>
            <a:spLocks noGrp="1"/>
          </p:cNvSpPr>
          <p:nvPr>
            <p:ph type="body" sz="quarter" idx="13"/>
          </p:nvPr>
        </p:nvSpPr>
        <p:spPr>
          <a:xfrm>
            <a:off x="4376924" y="3863444"/>
            <a:ext cx="3426872" cy="1899505"/>
          </a:xfrm>
        </p:spPr>
        <p:txBody>
          <a:bodyPr lIns="0" tIns="0" rIns="0" bIns="0" numCol="1" spcCol="360000" anchor="t" anchorCtr="0">
            <a:noAutofit/>
          </a:bodyPr>
          <a:lstStyle>
            <a:lvl1pPr marL="228593" indent="-228593" algn="l">
              <a:lnSpc>
                <a:spcPct val="110000"/>
              </a:lnSpc>
              <a:buFont typeface="Arial"/>
              <a:buChar char="•"/>
              <a:defRPr sz="1601"/>
            </a:lvl1pPr>
            <a:lvl2pPr marL="838174" indent="-228593" algn="l">
              <a:lnSpc>
                <a:spcPct val="110000"/>
              </a:lnSpc>
              <a:buFont typeface="Arial"/>
              <a:buChar char="•"/>
              <a:defRPr sz="1601"/>
            </a:lvl2pPr>
            <a:lvl3pPr marL="1447753" indent="-228593" algn="l">
              <a:lnSpc>
                <a:spcPct val="110000"/>
              </a:lnSpc>
              <a:buFont typeface="Arial"/>
              <a:buChar char="•"/>
              <a:defRPr sz="1601"/>
            </a:lvl3pPr>
            <a:lvl4pPr marL="2057333" indent="-228593" algn="l">
              <a:lnSpc>
                <a:spcPct val="110000"/>
              </a:lnSpc>
              <a:buFont typeface="Arial"/>
              <a:buChar char="•"/>
              <a:defRPr sz="1601"/>
            </a:lvl4pPr>
            <a:lvl5pPr marL="2666912" indent="-228593" algn="l">
              <a:lnSpc>
                <a:spcPct val="110000"/>
              </a:lnSpc>
              <a:buFont typeface="Arial"/>
              <a:buChar char="•"/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Pladsholder til tekst 4"/>
          <p:cNvSpPr>
            <a:spLocks noGrp="1"/>
          </p:cNvSpPr>
          <p:nvPr>
            <p:ph type="body" sz="quarter" idx="14"/>
          </p:nvPr>
        </p:nvSpPr>
        <p:spPr>
          <a:xfrm>
            <a:off x="8247964" y="3863444"/>
            <a:ext cx="3426872" cy="1899505"/>
          </a:xfrm>
        </p:spPr>
        <p:txBody>
          <a:bodyPr lIns="0" tIns="0" rIns="0" bIns="0" numCol="1" spcCol="360000" anchor="t" anchorCtr="0">
            <a:noAutofit/>
          </a:bodyPr>
          <a:lstStyle>
            <a:lvl1pPr marL="228593" indent="-228593" algn="l">
              <a:lnSpc>
                <a:spcPct val="110000"/>
              </a:lnSpc>
              <a:buFont typeface="Arial"/>
              <a:buChar char="•"/>
              <a:defRPr sz="1601"/>
            </a:lvl1pPr>
            <a:lvl2pPr marL="838174" indent="-228593" algn="l">
              <a:lnSpc>
                <a:spcPct val="110000"/>
              </a:lnSpc>
              <a:buFont typeface="Arial"/>
              <a:buChar char="•"/>
              <a:defRPr sz="1601"/>
            </a:lvl2pPr>
            <a:lvl3pPr marL="1447753" indent="-228593" algn="l">
              <a:lnSpc>
                <a:spcPct val="110000"/>
              </a:lnSpc>
              <a:buFont typeface="Arial"/>
              <a:buChar char="•"/>
              <a:defRPr sz="1601"/>
            </a:lvl3pPr>
            <a:lvl4pPr marL="2057333" indent="-228593" algn="l">
              <a:lnSpc>
                <a:spcPct val="110000"/>
              </a:lnSpc>
              <a:buFont typeface="Arial"/>
              <a:buChar char="•"/>
              <a:defRPr sz="1601"/>
            </a:lvl4pPr>
            <a:lvl5pPr marL="2666912" indent="-228593" algn="l">
              <a:lnSpc>
                <a:spcPct val="110000"/>
              </a:lnSpc>
              <a:buFont typeface="Arial"/>
              <a:buChar char="•"/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3" name="Pladsholder til indhold 3"/>
          <p:cNvSpPr>
            <a:spLocks noGrp="1"/>
          </p:cNvSpPr>
          <p:nvPr>
            <p:ph sz="quarter" idx="18"/>
          </p:nvPr>
        </p:nvSpPr>
        <p:spPr>
          <a:xfrm>
            <a:off x="505883" y="2047152"/>
            <a:ext cx="3426884" cy="1640037"/>
          </a:xfrm>
        </p:spPr>
        <p:txBody>
          <a:bodyPr>
            <a:noAutofit/>
          </a:bodyPr>
          <a:lstStyle>
            <a:lvl1pPr>
              <a:defRPr sz="1601"/>
            </a:lvl1pPr>
            <a:lvl2pPr>
              <a:defRPr sz="1601"/>
            </a:lvl2pPr>
            <a:lvl3pPr>
              <a:defRPr sz="1601"/>
            </a:lvl3pPr>
            <a:lvl4pPr>
              <a:defRPr sz="1601"/>
            </a:lvl4pPr>
            <a:lvl5pPr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5" name="Pladsholder til indhold 3"/>
          <p:cNvSpPr>
            <a:spLocks noGrp="1"/>
          </p:cNvSpPr>
          <p:nvPr>
            <p:ph sz="quarter" idx="19"/>
          </p:nvPr>
        </p:nvSpPr>
        <p:spPr>
          <a:xfrm>
            <a:off x="4367637" y="2047152"/>
            <a:ext cx="3426884" cy="1640037"/>
          </a:xfrm>
        </p:spPr>
        <p:txBody>
          <a:bodyPr>
            <a:noAutofit/>
          </a:bodyPr>
          <a:lstStyle>
            <a:lvl1pPr>
              <a:defRPr sz="1601"/>
            </a:lvl1pPr>
            <a:lvl2pPr>
              <a:defRPr sz="1601"/>
            </a:lvl2pPr>
            <a:lvl3pPr>
              <a:defRPr sz="1601"/>
            </a:lvl3pPr>
            <a:lvl4pPr>
              <a:defRPr sz="1601"/>
            </a:lvl4pPr>
            <a:lvl5pPr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7" name="Pladsholder til indhold 3"/>
          <p:cNvSpPr>
            <a:spLocks noGrp="1"/>
          </p:cNvSpPr>
          <p:nvPr>
            <p:ph sz="quarter" idx="20"/>
          </p:nvPr>
        </p:nvSpPr>
        <p:spPr>
          <a:xfrm>
            <a:off x="8247954" y="2047152"/>
            <a:ext cx="3426884" cy="1640037"/>
          </a:xfrm>
        </p:spPr>
        <p:txBody>
          <a:bodyPr>
            <a:noAutofit/>
          </a:bodyPr>
          <a:lstStyle>
            <a:lvl1pPr>
              <a:defRPr sz="1601"/>
            </a:lvl1pPr>
            <a:lvl2pPr>
              <a:defRPr sz="1601"/>
            </a:lvl2pPr>
            <a:lvl3pPr>
              <a:defRPr sz="1601"/>
            </a:lvl3pPr>
            <a:lvl4pPr>
              <a:defRPr sz="1601"/>
            </a:lvl4pPr>
            <a:lvl5pPr>
              <a:defRPr sz="1601"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12" name="Lige forbindelse 11">
            <a:extLst>
              <a:ext uri="{FF2B5EF4-FFF2-40B4-BE49-F238E27FC236}">
                <a16:creationId xmlns:a16="http://schemas.microsoft.com/office/drawing/2014/main" id="{F38AF112-8931-4242-BB52-5D32FE66952C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Pladsholder til diasnummer 5">
            <a:extLst>
              <a:ext uri="{FF2B5EF4-FFF2-40B4-BE49-F238E27FC236}">
                <a16:creationId xmlns:a16="http://schemas.microsoft.com/office/drawing/2014/main" id="{A0A84357-CB0A-4939-9999-85694F447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id="{DBB903A3-71B6-4A95-8721-06FC7C6EA1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4CBD2B49-228A-32D7-1971-E0CAABFFB0D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16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3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Lige forbindelse 13"/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Pladsholder til diasnummer 5">
            <a:extLst>
              <a:ext uri="{FF2B5EF4-FFF2-40B4-BE49-F238E27FC236}">
                <a16:creationId xmlns:a16="http://schemas.microsoft.com/office/drawing/2014/main" id="{596A1467-2E72-4200-8B8A-6749ABCEA7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4990A790-6859-4920-A1FA-DF918D29FCA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D8B28DC8-BEAD-94DD-81FD-0CD67C81EF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95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1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(3 Columns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17" name="Titel 1"/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B5316D20-5201-4452-A182-140BBD034CCF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AF3B4DCC-B19B-B7F6-1B81-BD8CF8447F7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62922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pos="551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(3 Columns)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Lige forbindelse 5">
            <a:extLst>
              <a:ext uri="{FF2B5EF4-FFF2-40B4-BE49-F238E27FC236}">
                <a16:creationId xmlns:a16="http://schemas.microsoft.com/office/drawing/2014/main" id="{14D00FA8-7C24-4ACC-9A54-B9C3E1045A0A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itel 1">
            <a:extLst>
              <a:ext uri="{FF2B5EF4-FFF2-40B4-BE49-F238E27FC236}">
                <a16:creationId xmlns:a16="http://schemas.microsoft.com/office/drawing/2014/main" id="{22DCE286-F19C-477B-A255-6C2CBE0CBAE6}"/>
              </a:ext>
            </a:extLst>
          </p:cNvPr>
          <p:cNvSpPr txBox="1">
            <a:spLocks/>
          </p:cNvSpPr>
          <p:nvPr userDrawn="1"/>
        </p:nvSpPr>
        <p:spPr>
          <a:xfrm>
            <a:off x="506835" y="923760"/>
            <a:ext cx="11172629" cy="50523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457196" rtl="0" eaLnBrk="1" latinLnBrk="0" hangingPunct="1">
              <a:spcBef>
                <a:spcPct val="0"/>
              </a:spcBef>
              <a:buNone/>
              <a:defRPr sz="3000" kern="1200">
                <a:solidFill>
                  <a:schemeClr val="tx1"/>
                </a:solidFill>
                <a:latin typeface="Nunito Sans" panose="00000500000000000000" pitchFamily="2" charset="0"/>
                <a:ea typeface="+mj-ea"/>
                <a:cs typeface="Helvetica"/>
              </a:defRPr>
            </a:lvl1pPr>
          </a:lstStyle>
          <a:p>
            <a:pPr marL="0" marR="0" lvl="0" indent="0" algn="l" defTabSz="60957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000" b="0" i="0" u="none" strike="noStrike" kern="1200" cap="none" spc="0" normalizeH="0" baseline="0" noProof="0">
                <a:ln>
                  <a:noFill/>
                </a:ln>
                <a:solidFill>
                  <a:srgbClr val="20304D"/>
                </a:solidFill>
                <a:effectLst/>
                <a:uLnTx/>
                <a:uFillTx/>
                <a:latin typeface="Nunito Sans" panose="00000500000000000000" pitchFamily="2" charset="0"/>
                <a:ea typeface="+mj-ea"/>
                <a:cs typeface="Helvetica"/>
              </a:rPr>
              <a:t>Klik for at redigere i masteren</a:t>
            </a:r>
          </a:p>
        </p:txBody>
      </p:sp>
      <p:sp>
        <p:nvSpPr>
          <p:cNvPr id="8" name="Pladsholder til diasnummer 5">
            <a:extLst>
              <a:ext uri="{FF2B5EF4-FFF2-40B4-BE49-F238E27FC236}">
                <a16:creationId xmlns:a16="http://schemas.microsoft.com/office/drawing/2014/main" id="{3C5ACEF5-0775-479A-9002-41D8966094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F931D0BF-7525-2E7F-F498-F24E8034BE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2197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(A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697159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1F62172E-8C28-4A60-BDA9-DB1150041598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800011BE-BBC5-4CD6-A9C7-A673DA83BB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4" name="Billede 3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2959FD57-B880-2852-5783-DFDA364686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5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(B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697159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C32B61ED-BBB6-4D77-82E8-DA06F1D59419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0B6D6C65-8DAE-4E4D-BA54-C9A7C45AA9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385943BE-AD96-42D6-B668-EEEC08267F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71101" y="1"/>
            <a:ext cx="2120900" cy="990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189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er (C)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697159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cxnSp>
        <p:nvCxnSpPr>
          <p:cNvPr id="5" name="Lige forbindelse 4">
            <a:extLst>
              <a:ext uri="{FF2B5EF4-FFF2-40B4-BE49-F238E27FC236}">
                <a16:creationId xmlns:a16="http://schemas.microsoft.com/office/drawing/2014/main" id="{A64B116F-20C5-478F-ACCF-908E095F5A9D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Pladsholder til diasnummer 5">
            <a:extLst>
              <a:ext uri="{FF2B5EF4-FFF2-40B4-BE49-F238E27FC236}">
                <a16:creationId xmlns:a16="http://schemas.microsoft.com/office/drawing/2014/main" id="{87A376FB-53D4-476C-873B-581E0D7899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pic>
        <p:nvPicPr>
          <p:cNvPr id="4" name="Billede 3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BDE8F734-ABBD-EEFF-CD01-F34BB1EDB7F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44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Lige forbindelse 3">
            <a:extLst>
              <a:ext uri="{FF2B5EF4-FFF2-40B4-BE49-F238E27FC236}">
                <a16:creationId xmlns:a16="http://schemas.microsoft.com/office/drawing/2014/main" id="{25E098EB-4626-42EE-A87B-51F02A215B2C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Pladsholder til diasnummer 5">
            <a:extLst>
              <a:ext uri="{FF2B5EF4-FFF2-40B4-BE49-F238E27FC236}">
                <a16:creationId xmlns:a16="http://schemas.microsoft.com/office/drawing/2014/main" id="{343BE173-32AD-4D7A-8A90-40DF65F948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EE36D4FB-D119-A4E2-A80B-C3AC3849DE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Image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1" y="0"/>
            <a:ext cx="2048993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6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7" name="Pladsholder til indhold 6">
            <a:extLst>
              <a:ext uri="{FF2B5EF4-FFF2-40B4-BE49-F238E27FC236}">
                <a16:creationId xmlns:a16="http://schemas.microsoft.com/office/drawing/2014/main" id="{F7CD6612-4EC9-44DB-A764-6A5C944F6B0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472988" y="1262434"/>
            <a:ext cx="9212177" cy="453092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6" name="Billede 5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13898555-8E4E-6791-5266-743DBFDD265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385" y="134214"/>
            <a:ext cx="1476257" cy="4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133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felt 4">
            <a:extLst>
              <a:ext uri="{FF2B5EF4-FFF2-40B4-BE49-F238E27FC236}">
                <a16:creationId xmlns:a16="http://schemas.microsoft.com/office/drawing/2014/main" id="{83E1E2C2-2224-41FC-AB93-3C613D72319B}"/>
              </a:ext>
            </a:extLst>
          </p:cNvPr>
          <p:cNvSpPr txBox="1"/>
          <p:nvPr userDrawn="1"/>
        </p:nvSpPr>
        <p:spPr>
          <a:xfrm>
            <a:off x="5067243" y="2828835"/>
            <a:ext cx="169148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 sz="7200">
                <a:solidFill>
                  <a:schemeClr val="bg1"/>
                </a:solidFill>
              </a:rPr>
              <a:t>Tak</a:t>
            </a:r>
          </a:p>
        </p:txBody>
      </p:sp>
      <p:pic>
        <p:nvPicPr>
          <p:cNvPr id="2" name="Billede 1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30EE6507-551D-46CE-355A-91F9E96C41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58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DC49C0-5EBD-1703-BF7B-688CC5F53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6987C7-45A8-2999-8C0F-C9E5F3F96D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F2187F6-19DF-C6AB-CE5A-094CF35C7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A42AD6-8856-4B09-8B4A-0A189AC71A8B}" type="datetimeFigureOut">
              <a:rPr lang="da-DK" smtClean="0"/>
              <a:t>15-08-2024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002495A-96E0-0E1F-E9C2-8A58F3FE9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E18B03B-91E0-040F-D413-4C81157F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D3B666-7868-4D47-97F2-B4093C73AEFA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03957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+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 userDrawn="1"/>
        </p:nvSpPr>
        <p:spPr>
          <a:xfrm>
            <a:off x="7901934" y="0"/>
            <a:ext cx="4290073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6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35262" y="3400511"/>
            <a:ext cx="3044385" cy="969495"/>
          </a:xfrm>
        </p:spPr>
        <p:txBody>
          <a:bodyPr lIns="0" tIns="0" rIns="0" bIns="0" anchor="t" anchorCtr="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435264" y="4786600"/>
            <a:ext cx="3044385" cy="60762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1">
                <a:solidFill>
                  <a:srgbClr val="FFFFFF"/>
                </a:solidFill>
              </a:defRPr>
            </a:lvl1pPr>
            <a:lvl2pPr marL="60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5" name="Billede 4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09D53698-B664-680F-565E-5F8065449A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64385" y="134214"/>
            <a:ext cx="1476257" cy="431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50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+ Image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C81CF6F-4712-4A13-57B6-74EB61D27CA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89690" y="0"/>
            <a:ext cx="91582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ktangel 3"/>
          <p:cNvSpPr/>
          <p:nvPr userDrawn="1"/>
        </p:nvSpPr>
        <p:spPr>
          <a:xfrm>
            <a:off x="7901927" y="-18472"/>
            <a:ext cx="4290073" cy="6954982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742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6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Nunito Sans"/>
              <a:ea typeface="+mn-ea"/>
              <a:cs typeface="+mn-cs"/>
            </a:endParaRP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8435264" y="4786600"/>
            <a:ext cx="3044385" cy="607629"/>
          </a:xfrm>
        </p:spPr>
        <p:txBody>
          <a:bodyPr lIns="0" tIns="0" rIns="0" bIns="0" anchor="t" anchorCtr="0">
            <a:normAutofit/>
          </a:bodyPr>
          <a:lstStyle>
            <a:lvl1pPr marL="0" indent="0" algn="l">
              <a:buNone/>
              <a:defRPr sz="1601">
                <a:solidFill>
                  <a:srgbClr val="FFFFFF"/>
                </a:solidFill>
              </a:defRPr>
            </a:lvl1pPr>
            <a:lvl2pPr marL="60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35262" y="3400511"/>
            <a:ext cx="3044385" cy="969495"/>
          </a:xfrm>
        </p:spPr>
        <p:txBody>
          <a:bodyPr lIns="0" tIns="0" rIns="0" bIns="0" anchor="t" anchorCtr="0">
            <a:normAutofit/>
          </a:bodyPr>
          <a:lstStyle>
            <a:lvl1pPr algn="l">
              <a:defRPr sz="2667"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5" name="Billede 4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09D53698-B664-680F-565E-5F8065449A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74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32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67">
                <a:solidFill>
                  <a:srgbClr val="FFFFFF"/>
                </a:solidFill>
              </a:defRPr>
            </a:lvl1pPr>
            <a:lvl2pPr marL="609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4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</a:p>
        </p:txBody>
      </p:sp>
      <p:pic>
        <p:nvPicPr>
          <p:cNvPr id="5" name="Billede 4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C6326192-CFAE-E2EB-165E-D776D45C4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435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Lige forbindelse 12"/>
          <p:cNvCxnSpPr/>
          <p:nvPr userDrawn="1"/>
        </p:nvCxnSpPr>
        <p:spPr>
          <a:xfrm>
            <a:off x="506841" y="2599496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Lige forbindelse 13"/>
          <p:cNvCxnSpPr/>
          <p:nvPr userDrawn="1"/>
        </p:nvCxnSpPr>
        <p:spPr>
          <a:xfrm>
            <a:off x="506841" y="3119431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Lige forbindelse 15"/>
          <p:cNvCxnSpPr/>
          <p:nvPr userDrawn="1"/>
        </p:nvCxnSpPr>
        <p:spPr>
          <a:xfrm>
            <a:off x="506841" y="3639367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Lige forbindelse 16"/>
          <p:cNvCxnSpPr/>
          <p:nvPr userDrawn="1"/>
        </p:nvCxnSpPr>
        <p:spPr>
          <a:xfrm>
            <a:off x="506841" y="4159300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Lige forbindelse 17"/>
          <p:cNvCxnSpPr/>
          <p:nvPr userDrawn="1"/>
        </p:nvCxnSpPr>
        <p:spPr>
          <a:xfrm>
            <a:off x="506841" y="4679236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Lige forbindelse 18"/>
          <p:cNvCxnSpPr/>
          <p:nvPr userDrawn="1"/>
        </p:nvCxnSpPr>
        <p:spPr>
          <a:xfrm>
            <a:off x="506841" y="5199171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Pladsholder til indhold 3"/>
          <p:cNvSpPr>
            <a:spLocks noGrp="1"/>
          </p:cNvSpPr>
          <p:nvPr>
            <p:ph sz="quarter" idx="13" hasCustomPrompt="1"/>
          </p:nvPr>
        </p:nvSpPr>
        <p:spPr>
          <a:xfrm>
            <a:off x="505885" y="2095919"/>
            <a:ext cx="5213505" cy="3748088"/>
          </a:xfrm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5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609579" indent="0">
              <a:buNone/>
              <a:defRPr/>
            </a:lvl2pPr>
            <a:lvl3pPr marL="1219160" indent="0">
              <a:buNone/>
              <a:defRPr/>
            </a:lvl3pPr>
            <a:lvl4pPr marL="1828740" indent="0">
              <a:buNone/>
              <a:defRPr/>
            </a:lvl4pPr>
            <a:lvl5pPr marL="2438319" indent="0">
              <a:buNone/>
              <a:defRPr/>
            </a:lvl5pPr>
          </a:lstStyle>
          <a:p>
            <a:pPr lvl="0"/>
            <a:r>
              <a:rPr lang="da-DK"/>
              <a:t>Kapitel 1</a:t>
            </a:r>
          </a:p>
          <a:p>
            <a:pPr lvl="0"/>
            <a:r>
              <a:rPr lang="da-DK"/>
              <a:t>Kapitel 2</a:t>
            </a:r>
          </a:p>
          <a:p>
            <a:pPr lvl="0"/>
            <a:r>
              <a:rPr lang="da-DK"/>
              <a:t>Kapitel 3</a:t>
            </a:r>
          </a:p>
          <a:p>
            <a:pPr lvl="0"/>
            <a:r>
              <a:rPr lang="da-DK"/>
              <a:t>Kapitel 4</a:t>
            </a:r>
          </a:p>
          <a:p>
            <a:pPr lvl="0"/>
            <a:r>
              <a:rPr lang="da-DK"/>
              <a:t>Kapitel 5</a:t>
            </a:r>
          </a:p>
          <a:p>
            <a:pPr lvl="0"/>
            <a:r>
              <a:rPr lang="da-DK"/>
              <a:t>Kapitel 6</a:t>
            </a:r>
          </a:p>
        </p:txBody>
      </p:sp>
      <p:cxnSp>
        <p:nvCxnSpPr>
          <p:cNvPr id="27" name="Lige forbindelse 26"/>
          <p:cNvCxnSpPr/>
          <p:nvPr userDrawn="1"/>
        </p:nvCxnSpPr>
        <p:spPr>
          <a:xfrm>
            <a:off x="6466914" y="2599496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Lige forbindelse 27"/>
          <p:cNvCxnSpPr/>
          <p:nvPr userDrawn="1"/>
        </p:nvCxnSpPr>
        <p:spPr>
          <a:xfrm>
            <a:off x="6466914" y="3119431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Lige forbindelse 28"/>
          <p:cNvCxnSpPr/>
          <p:nvPr userDrawn="1"/>
        </p:nvCxnSpPr>
        <p:spPr>
          <a:xfrm>
            <a:off x="6466914" y="3639367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Lige forbindelse 29"/>
          <p:cNvCxnSpPr/>
          <p:nvPr userDrawn="1"/>
        </p:nvCxnSpPr>
        <p:spPr>
          <a:xfrm>
            <a:off x="6466914" y="4159300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Lige forbindelse 30"/>
          <p:cNvCxnSpPr/>
          <p:nvPr userDrawn="1"/>
        </p:nvCxnSpPr>
        <p:spPr>
          <a:xfrm>
            <a:off x="6466914" y="4679236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Lige forbindelse 31"/>
          <p:cNvCxnSpPr/>
          <p:nvPr userDrawn="1"/>
        </p:nvCxnSpPr>
        <p:spPr>
          <a:xfrm>
            <a:off x="6466914" y="5199171"/>
            <a:ext cx="5212556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Pladsholder til indhold 3"/>
          <p:cNvSpPr>
            <a:spLocks noGrp="1"/>
          </p:cNvSpPr>
          <p:nvPr>
            <p:ph sz="quarter" idx="14" hasCustomPrompt="1"/>
          </p:nvPr>
        </p:nvSpPr>
        <p:spPr>
          <a:xfrm>
            <a:off x="6465958" y="2095919"/>
            <a:ext cx="5213505" cy="3748088"/>
          </a:xfrm>
        </p:spPr>
        <p:txBody>
          <a:bodyPr lIns="0" tIns="0" bIns="0">
            <a:normAutofit/>
          </a:bodyPr>
          <a:lstStyle>
            <a:lvl1pPr marL="0" indent="0">
              <a:lnSpc>
                <a:spcPct val="150000"/>
              </a:lnSpc>
              <a:buNone/>
              <a:defRPr sz="2000" baseline="0">
                <a:solidFill>
                  <a:schemeClr val="tx1"/>
                </a:solidFill>
              </a:defRPr>
            </a:lvl1pPr>
            <a:lvl2pPr marL="609579" indent="0">
              <a:buNone/>
              <a:defRPr/>
            </a:lvl2pPr>
            <a:lvl3pPr marL="1219160" indent="0">
              <a:buNone/>
              <a:defRPr/>
            </a:lvl3pPr>
            <a:lvl4pPr marL="1828740" indent="0">
              <a:buNone/>
              <a:defRPr/>
            </a:lvl4pPr>
            <a:lvl5pPr marL="2438319" indent="0">
              <a:buNone/>
              <a:defRPr/>
            </a:lvl5pPr>
          </a:lstStyle>
          <a:p>
            <a:pPr lvl="0"/>
            <a:r>
              <a:rPr lang="da-DK"/>
              <a:t>Kapitel 7</a:t>
            </a:r>
          </a:p>
          <a:p>
            <a:pPr lvl="0"/>
            <a:r>
              <a:rPr lang="da-DK"/>
              <a:t>Kapitel 8</a:t>
            </a:r>
          </a:p>
          <a:p>
            <a:pPr lvl="0"/>
            <a:r>
              <a:rPr lang="da-DK"/>
              <a:t>Kapitel 9</a:t>
            </a:r>
          </a:p>
          <a:p>
            <a:pPr lvl="0"/>
            <a:r>
              <a:rPr lang="da-DK"/>
              <a:t>Kapitel 10</a:t>
            </a:r>
          </a:p>
          <a:p>
            <a:pPr lvl="0"/>
            <a:r>
              <a:rPr lang="da-DK"/>
              <a:t>Kapitel 11</a:t>
            </a:r>
          </a:p>
          <a:p>
            <a:pPr lvl="0"/>
            <a:r>
              <a:rPr lang="da-DK"/>
              <a:t>Kapitel 12</a:t>
            </a:r>
          </a:p>
        </p:txBody>
      </p:sp>
      <p:cxnSp>
        <p:nvCxnSpPr>
          <p:cNvPr id="20" name="Lige forbindelse 19">
            <a:extLst>
              <a:ext uri="{FF2B5EF4-FFF2-40B4-BE49-F238E27FC236}">
                <a16:creationId xmlns:a16="http://schemas.microsoft.com/office/drawing/2014/main" id="{3E123615-50BE-41E2-A550-EAD79D362557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Pladsholder til diasnummer 5">
            <a:extLst>
              <a:ext uri="{FF2B5EF4-FFF2-40B4-BE49-F238E27FC236}">
                <a16:creationId xmlns:a16="http://schemas.microsoft.com/office/drawing/2014/main" id="{AD5FF55D-E7D8-46EA-9339-E396B72500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7B04E8E6-B314-4DE6-B7C6-884A156B1F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9C7265C6-F5FC-EE88-6106-37A2395687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525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1 Column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3"/>
          <p:cNvSpPr>
            <a:spLocks noGrp="1"/>
          </p:cNvSpPr>
          <p:nvPr>
            <p:ph sz="quarter" idx="13"/>
          </p:nvPr>
        </p:nvSpPr>
        <p:spPr>
          <a:xfrm>
            <a:off x="505892" y="2047151"/>
            <a:ext cx="11173577" cy="3748088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3C6536C-460C-4014-A816-0C775A43671C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EA476F0-F645-43D6-B245-2B8492DCE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39B750D-A082-4CFD-BEA4-C1EF3B3F89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AAEDD2EF-9365-DED4-982F-994D6A6FC3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94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1 Column)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dsholder til indhold 3"/>
          <p:cNvSpPr>
            <a:spLocks noGrp="1"/>
          </p:cNvSpPr>
          <p:nvPr>
            <p:ph sz="quarter" idx="13"/>
          </p:nvPr>
        </p:nvSpPr>
        <p:spPr>
          <a:xfrm>
            <a:off x="505892" y="2047151"/>
            <a:ext cx="11173577" cy="3748088"/>
          </a:xfrm>
        </p:spPr>
        <p:txBody>
          <a:bodyPr lIns="0" tIns="0" rIns="0" bIns="0"/>
          <a:lstStyle>
            <a:lvl1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1pPr>
            <a:lvl2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2pPr>
            <a:lvl3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3pPr>
            <a:lvl4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4pPr>
            <a:lvl5pPr>
              <a:defRPr>
                <a:solidFill>
                  <a:schemeClr val="bg1"/>
                </a:solidFill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7" name="Lige forbindelse 6">
            <a:extLst>
              <a:ext uri="{FF2B5EF4-FFF2-40B4-BE49-F238E27FC236}">
                <a16:creationId xmlns:a16="http://schemas.microsoft.com/office/drawing/2014/main" id="{E3C6536C-460C-4014-A816-0C775A43671C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EA476F0-F645-43D6-B245-2B8492DCE3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bg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/>
              <a:t>‹nr.›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039B750D-A082-4CFD-BEA4-C1EF3B3F89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B7B63FDE-3C09-5F90-87B6-2FE32DD0C6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7045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2 Columns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dsholder til indhold 3"/>
          <p:cNvSpPr>
            <a:spLocks noGrp="1"/>
          </p:cNvSpPr>
          <p:nvPr>
            <p:ph sz="quarter" idx="13"/>
          </p:nvPr>
        </p:nvSpPr>
        <p:spPr>
          <a:xfrm>
            <a:off x="6240694" y="2047151"/>
            <a:ext cx="5438769" cy="3748088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1" name="Pladsholder til indhold 3"/>
          <p:cNvSpPr>
            <a:spLocks noGrp="1"/>
          </p:cNvSpPr>
          <p:nvPr>
            <p:ph sz="quarter" idx="14"/>
          </p:nvPr>
        </p:nvSpPr>
        <p:spPr>
          <a:xfrm>
            <a:off x="505884" y="2047151"/>
            <a:ext cx="5438769" cy="3748088"/>
          </a:xfrm>
        </p:spPr>
        <p:txBody>
          <a:bodyPr lIns="0" tIns="0" rIns="0" bIns="0"/>
          <a:lstStyle>
            <a:lvl1pPr>
              <a:defRPr>
                <a:latin typeface="Nunito Sans" panose="00000500000000000000" pitchFamily="2" charset="0"/>
              </a:defRPr>
            </a:lvl1pPr>
            <a:lvl2pPr>
              <a:defRPr>
                <a:latin typeface="Nunito Sans" panose="00000500000000000000" pitchFamily="2" charset="0"/>
              </a:defRPr>
            </a:lvl2pPr>
            <a:lvl3pPr>
              <a:defRPr>
                <a:latin typeface="Nunito Sans" panose="00000500000000000000" pitchFamily="2" charset="0"/>
              </a:defRPr>
            </a:lvl3pPr>
            <a:lvl4pPr>
              <a:defRPr>
                <a:latin typeface="Nunito Sans" panose="00000500000000000000" pitchFamily="2" charset="0"/>
              </a:defRPr>
            </a:lvl4pPr>
            <a:lvl5pPr>
              <a:defRPr>
                <a:latin typeface="Nunito Sans" panose="00000500000000000000" pitchFamily="2" charset="0"/>
              </a:defRPr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cxnSp>
        <p:nvCxnSpPr>
          <p:cNvPr id="8" name="Lige forbindelse 7">
            <a:extLst>
              <a:ext uri="{FF2B5EF4-FFF2-40B4-BE49-F238E27FC236}">
                <a16:creationId xmlns:a16="http://schemas.microsoft.com/office/drawing/2014/main" id="{19E065DB-9F0B-414F-B0D5-7F0F62A42653}"/>
              </a:ext>
            </a:extLst>
          </p:cNvPr>
          <p:cNvCxnSpPr/>
          <p:nvPr userDrawn="1"/>
        </p:nvCxnSpPr>
        <p:spPr>
          <a:xfrm>
            <a:off x="0" y="6313995"/>
            <a:ext cx="12192000" cy="0"/>
          </a:xfrm>
          <a:prstGeom prst="line">
            <a:avLst/>
          </a:prstGeom>
          <a:ln w="3175">
            <a:solidFill>
              <a:schemeClr val="tx1">
                <a:alpha val="1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Pladsholder til diasnummer 5">
            <a:extLst>
              <a:ext uri="{FF2B5EF4-FFF2-40B4-BE49-F238E27FC236}">
                <a16:creationId xmlns:a16="http://schemas.microsoft.com/office/drawing/2014/main" id="{90331961-96D7-4470-B7BD-4DD8DB123D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  <a:prstGeom prst="rect">
            <a:avLst/>
          </a:prstGeom>
        </p:spPr>
        <p:txBody>
          <a:bodyPr lIns="0" rIns="0" anchor="ctr" anchorCtr="0"/>
          <a:lstStyle>
            <a:lvl1pPr algn="r">
              <a:defRPr sz="1067">
                <a:solidFill>
                  <a:schemeClr val="tx1"/>
                </a:solidFill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C90526C1-C63B-46E9-B4EF-372B025300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35" y="923760"/>
            <a:ext cx="11172629" cy="505232"/>
          </a:xfrm>
        </p:spPr>
        <p:txBody>
          <a:bodyPr lIns="0" tIns="0" rIns="0" bIns="0" anchor="t" anchorCtr="0">
            <a:normAutofit/>
          </a:bodyPr>
          <a:lstStyle>
            <a:lvl1pPr algn="l">
              <a:defRPr sz="4000">
                <a:solidFill>
                  <a:schemeClr val="tx1"/>
                </a:solidFill>
                <a:latin typeface="Nunito Sans" panose="00000500000000000000" pitchFamily="2" charset="0"/>
                <a:cs typeface="Helvetica"/>
              </a:defRPr>
            </a:lvl1pPr>
          </a:lstStyle>
          <a:p>
            <a:r>
              <a:rPr lang="da-DK"/>
              <a:t>Klik for at redigere i masteren</a:t>
            </a:r>
          </a:p>
        </p:txBody>
      </p:sp>
      <p:pic>
        <p:nvPicPr>
          <p:cNvPr id="3" name="Billede 2" descr="Et billede, der indeholder tekst, ur, skilt/tegn&#10;&#10;Automatisk genereret beskrivelse">
            <a:extLst>
              <a:ext uri="{FF2B5EF4-FFF2-40B4-BE49-F238E27FC236}">
                <a16:creationId xmlns:a16="http://schemas.microsoft.com/office/drawing/2014/main" id="{E781385D-84A8-D9E8-5031-76D032C693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61577" y="134214"/>
            <a:ext cx="979065" cy="28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888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609600" y="27464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i masteren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2"/>
          </p:nvPr>
        </p:nvSpPr>
        <p:spPr>
          <a:xfrm>
            <a:off x="506834" y="6356357"/>
            <a:ext cx="1550581" cy="246448"/>
          </a:xfrm>
          <a:prstGeom prst="rect">
            <a:avLst/>
          </a:prstGeom>
        </p:spPr>
        <p:txBody>
          <a:bodyPr lIns="0" anchor="t" anchorCtr="0"/>
          <a:lstStyle>
            <a:lvl1pPr>
              <a:defRPr sz="1200">
                <a:solidFill>
                  <a:schemeClr val="tx1"/>
                </a:solidFill>
                <a:latin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 defTabSz="474287"/>
            <a:fld id="{F16C72B0-3EA9-0047-ACC2-BEDA66258003}" type="datetime3">
              <a:rPr lang="da-DK" smtClean="0">
                <a:solidFill>
                  <a:srgbClr val="20304D"/>
                </a:solidFill>
              </a:rPr>
              <a:pPr defTabSz="474287"/>
              <a:t>15.08.2024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2344443" y="6356357"/>
            <a:ext cx="3860800" cy="246448"/>
          </a:xfrm>
          <a:prstGeom prst="rect">
            <a:avLst/>
          </a:prstGeom>
        </p:spPr>
        <p:txBody>
          <a:bodyPr lIns="0" rIns="0" anchor="t" anchorCtr="0"/>
          <a:lstStyle>
            <a:lvl1pPr algn="l">
              <a:defRPr sz="1200">
                <a:solidFill>
                  <a:schemeClr val="tx1"/>
                </a:solidFill>
                <a:latin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 defTabSz="474287"/>
            <a:r>
              <a:rPr lang="da-DK">
                <a:solidFill>
                  <a:srgbClr val="20304D"/>
                </a:solidFill>
              </a:rPr>
              <a:t>Præsentationens Titel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8834663" y="6356357"/>
            <a:ext cx="2844800" cy="24644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333">
                <a:solidFill>
                  <a:schemeClr val="tx1"/>
                </a:solidFill>
                <a:latin typeface="Nunito Sans" panose="00000500000000000000" pitchFamily="2" charset="0"/>
                <a:cs typeface="Nunito Sans" panose="00000500000000000000" pitchFamily="2" charset="0"/>
              </a:defRPr>
            </a:lvl1pPr>
          </a:lstStyle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‹nr.›</a:t>
            </a:fld>
            <a:endParaRPr lang="da-DK">
              <a:solidFill>
                <a:srgbClr val="2030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178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0" r:id="rId1"/>
    <p:sldLayoutId id="2147483922" r:id="rId2"/>
    <p:sldLayoutId id="2147483923" r:id="rId3"/>
    <p:sldLayoutId id="2147483940" r:id="rId4"/>
    <p:sldLayoutId id="2147483924" r:id="rId5"/>
    <p:sldLayoutId id="2147483925" r:id="rId6"/>
    <p:sldLayoutId id="2147483926" r:id="rId7"/>
    <p:sldLayoutId id="2147483927" r:id="rId8"/>
    <p:sldLayoutId id="2147483928" r:id="rId9"/>
    <p:sldLayoutId id="2147483929" r:id="rId10"/>
    <p:sldLayoutId id="2147483930" r:id="rId11"/>
    <p:sldLayoutId id="2147483931" r:id="rId12"/>
    <p:sldLayoutId id="2147483932" r:id="rId13"/>
    <p:sldLayoutId id="2147483933" r:id="rId14"/>
    <p:sldLayoutId id="2147483934" r:id="rId15"/>
    <p:sldLayoutId id="2147483935" r:id="rId16"/>
    <p:sldLayoutId id="2147483936" r:id="rId17"/>
    <p:sldLayoutId id="2147483937" r:id="rId18"/>
    <p:sldLayoutId id="2147483938" r:id="rId19"/>
    <p:sldLayoutId id="2147483939" r:id="rId20"/>
    <p:sldLayoutId id="2147483941" r:id="rId21"/>
  </p:sldLayoutIdLst>
  <p:hf hdr="0"/>
  <p:txStyles>
    <p:titleStyle>
      <a:lvl1pPr algn="ctr" defTabSz="609579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Nunito Sans" panose="00000500000000000000" pitchFamily="2" charset="0"/>
          <a:ea typeface="+mj-ea"/>
          <a:cs typeface="Helvetica"/>
        </a:defRPr>
      </a:lvl1pPr>
    </p:titleStyle>
    <p:bodyStyle>
      <a:lvl1pPr marL="457185" indent="-457185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1pPr>
      <a:lvl2pPr marL="990569" indent="-380988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2pPr>
      <a:lvl3pPr marL="1523950" indent="-304790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3pPr>
      <a:lvl4pPr marL="2133529" indent="-304790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4pPr>
      <a:lvl5pPr marL="2743110" indent="-304790" algn="l" defTabSz="60957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Nunito Sans" panose="00000500000000000000" pitchFamily="2" charset="0"/>
          <a:ea typeface="+mn-ea"/>
          <a:cs typeface="Helvetica"/>
        </a:defRPr>
      </a:lvl5pPr>
      <a:lvl6pPr marL="3352691" indent="-304790" algn="l" defTabSz="6095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70" indent="-304790" algn="l" defTabSz="6095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50" indent="-304790" algn="l" defTabSz="6095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30" indent="-304790" algn="l" defTabSz="609579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9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60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40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19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01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81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60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39" algn="l" defTabSz="609579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dertitel 1">
            <a:extLst>
              <a:ext uri="{FF2B5EF4-FFF2-40B4-BE49-F238E27FC236}">
                <a16:creationId xmlns:a16="http://schemas.microsoft.com/office/drawing/2014/main" id="{D9B28C72-4C9A-B415-2645-19804CEFF10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35263" y="4813761"/>
            <a:ext cx="3044385" cy="607629"/>
          </a:xfrm>
        </p:spPr>
        <p:txBody>
          <a:bodyPr/>
          <a:lstStyle/>
          <a:p>
            <a:r>
              <a:rPr lang="da-DK" sz="1600">
                <a:latin typeface="Nunito Sans"/>
              </a:rPr>
              <a:t>15 August 2024 kl. 13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D7782FBD-34FA-C6A8-2423-A5471053B8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35263" y="3429000"/>
            <a:ext cx="3842461" cy="969495"/>
          </a:xfrm>
        </p:spPr>
        <p:txBody>
          <a:bodyPr>
            <a:normAutofit/>
          </a:bodyPr>
          <a:lstStyle/>
          <a:p>
            <a:r>
              <a:rPr lang="da-DK" sz="2650">
                <a:latin typeface="Nunito Sans"/>
              </a:rPr>
              <a:t>Webinar for </a:t>
            </a:r>
            <a:br>
              <a:rPr lang="da-DK" sz="2650">
                <a:latin typeface="Nunito Sans"/>
              </a:rPr>
            </a:br>
            <a:r>
              <a:rPr lang="da-DK" sz="2650">
                <a:latin typeface="Nunito Sans"/>
              </a:rPr>
              <a:t>forlag</a:t>
            </a:r>
            <a:endParaRPr lang="da-DK" sz="1600">
              <a:latin typeface="Nunito Sans"/>
            </a:endParaRPr>
          </a:p>
        </p:txBody>
      </p:sp>
    </p:spTree>
    <p:extLst>
      <p:ext uri="{BB962C8B-B14F-4D97-AF65-F5344CB8AC3E}">
        <p14:creationId xmlns:p14="http://schemas.microsoft.com/office/powerpoint/2010/main" val="3085298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3E8CB4E6-056B-BAF8-B9F3-21724E9F000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/>
              <a:t>Aktiviteter tæller med i statistikkerne når de er faktureret gennem DBK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Hvad er med i salgstal</a:t>
            </a:r>
          </a:p>
          <a:p>
            <a:r>
              <a:rPr lang="da-DK">
                <a:effectLst/>
              </a:rPr>
              <a:t>Daglige ordrer</a:t>
            </a:r>
          </a:p>
          <a:p>
            <a:r>
              <a:rPr lang="da-DK">
                <a:effectLst/>
              </a:rPr>
              <a:t>Internet</a:t>
            </a:r>
          </a:p>
          <a:p>
            <a:r>
              <a:rPr lang="da-DK">
                <a:effectLst/>
              </a:rPr>
              <a:t>Direkte salg (kun stk. ikke oms!)</a:t>
            </a:r>
          </a:p>
          <a:p>
            <a:r>
              <a:rPr lang="da-DK">
                <a:effectLst/>
              </a:rPr>
              <a:t>Specialordrer (stk. altid med, oms kun faktureret gennem DBK) Sortering??</a:t>
            </a:r>
          </a:p>
          <a:p>
            <a:r>
              <a:rPr lang="da-DK">
                <a:effectLst/>
              </a:rPr>
              <a:t>Erstatningsordre</a:t>
            </a:r>
          </a:p>
          <a:p>
            <a:endParaRPr lang="da-DK"/>
          </a:p>
          <a:p>
            <a:pPr marL="0" indent="0">
              <a:buNone/>
            </a:pPr>
            <a:r>
              <a:rPr lang="da-DK">
                <a:effectLst/>
              </a:rPr>
              <a:t>Der er oprettet en hjælpeartikel på Mit DBK omkring statistikker</a:t>
            </a:r>
          </a:p>
          <a:p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624146A-AF23-E25E-37FA-13737135CA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10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8FDA395-B132-089C-5919-2D1ED8ABBB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Statistikker</a:t>
            </a:r>
          </a:p>
        </p:txBody>
      </p:sp>
    </p:spTree>
    <p:extLst>
      <p:ext uri="{BB962C8B-B14F-4D97-AF65-F5344CB8AC3E}">
        <p14:creationId xmlns:p14="http://schemas.microsoft.com/office/powerpoint/2010/main" val="224191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87AE064-7CFE-7E21-009D-FD02801B6F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11</a:t>
            </a:fld>
            <a:endParaRPr lang="da-DK">
              <a:solidFill>
                <a:srgbClr val="20304D"/>
              </a:solidFill>
            </a:endParaRPr>
          </a:p>
        </p:txBody>
      </p:sp>
      <p:pic>
        <p:nvPicPr>
          <p:cNvPr id="10" name="Billede 9">
            <a:extLst>
              <a:ext uri="{FF2B5EF4-FFF2-40B4-BE49-F238E27FC236}">
                <a16:creationId xmlns:a16="http://schemas.microsoft.com/office/drawing/2014/main" id="{6BDB2399-EAFE-884B-0D10-9AE67959FC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25368"/>
            <a:ext cx="12192000" cy="6392708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F7FFD358-E359-42CD-8EE2-4C94EAEE65E5}"/>
              </a:ext>
            </a:extLst>
          </p:cNvPr>
          <p:cNvSpPr txBox="1"/>
          <p:nvPr/>
        </p:nvSpPr>
        <p:spPr>
          <a:xfrm>
            <a:off x="4401601" y="2145506"/>
            <a:ext cx="578714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67654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6F4624C8-C12E-E36A-918A-C0A803A14599}"/>
              </a:ext>
            </a:extLst>
          </p:cNvPr>
          <p:cNvSpPr txBox="1"/>
          <p:nvPr/>
        </p:nvSpPr>
        <p:spPr>
          <a:xfrm rot="-10800000" flipV="1">
            <a:off x="6198416" y="2145506"/>
            <a:ext cx="1133751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900"/>
              <a:t>6.373.988,40 kr.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3FCE30E3-97AA-1599-6A32-61F9CCADD971}"/>
              </a:ext>
            </a:extLst>
          </p:cNvPr>
          <p:cNvSpPr txBox="1"/>
          <p:nvPr/>
        </p:nvSpPr>
        <p:spPr>
          <a:xfrm>
            <a:off x="8804267" y="2145506"/>
            <a:ext cx="578714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43176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9C3E2EE-FB6E-E519-F075-15D786C25B50}"/>
              </a:ext>
            </a:extLst>
          </p:cNvPr>
          <p:cNvSpPr txBox="1"/>
          <p:nvPr/>
        </p:nvSpPr>
        <p:spPr>
          <a:xfrm>
            <a:off x="298764" y="226065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Statistikker</a:t>
            </a:r>
          </a:p>
        </p:txBody>
      </p:sp>
    </p:spTree>
    <p:extLst>
      <p:ext uri="{BB962C8B-B14F-4D97-AF65-F5344CB8AC3E}">
        <p14:creationId xmlns:p14="http://schemas.microsoft.com/office/powerpoint/2010/main" val="334880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7EE415A-D752-BC34-05D8-51759DDC1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528378"/>
            <a:ext cx="881960" cy="261224"/>
          </a:xfrm>
        </p:spPr>
        <p:txBody>
          <a:bodyPr/>
          <a:lstStyle/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12</a:t>
            </a:fld>
            <a:endParaRPr lang="da-DK">
              <a:solidFill>
                <a:srgbClr val="20304D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986FEACF-35BA-2A9B-F777-E93800358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" y="621594"/>
            <a:ext cx="12192000" cy="642916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7962B28B-2E5B-0FBE-18B5-379A085ADBE6}"/>
              </a:ext>
            </a:extLst>
          </p:cNvPr>
          <p:cNvSpPr txBox="1"/>
          <p:nvPr/>
        </p:nvSpPr>
        <p:spPr>
          <a:xfrm>
            <a:off x="4824934" y="2162716"/>
            <a:ext cx="578714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45327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7AA424D9-5472-76E0-0A4D-1ED8AFE82113}"/>
              </a:ext>
            </a:extLst>
          </p:cNvPr>
          <p:cNvSpPr txBox="1"/>
          <p:nvPr/>
        </p:nvSpPr>
        <p:spPr>
          <a:xfrm>
            <a:off x="4824934" y="2548420"/>
            <a:ext cx="578714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15743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DB2FF617-BCA1-D10B-CC45-D6ADE70E0DE9}"/>
              </a:ext>
            </a:extLst>
          </p:cNvPr>
          <p:cNvSpPr txBox="1"/>
          <p:nvPr/>
        </p:nvSpPr>
        <p:spPr>
          <a:xfrm>
            <a:off x="4824934" y="2868272"/>
            <a:ext cx="578714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16765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BE174CDA-115C-09E8-3A05-F476CAF32C64}"/>
              </a:ext>
            </a:extLst>
          </p:cNvPr>
          <p:cNvSpPr txBox="1"/>
          <p:nvPr/>
        </p:nvSpPr>
        <p:spPr>
          <a:xfrm>
            <a:off x="4824934" y="3235160"/>
            <a:ext cx="578714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8654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21527F8-2272-791E-DF78-5EFD00433F37}"/>
              </a:ext>
            </a:extLst>
          </p:cNvPr>
          <p:cNvSpPr txBox="1"/>
          <p:nvPr/>
        </p:nvSpPr>
        <p:spPr>
          <a:xfrm>
            <a:off x="6649969" y="2162715"/>
            <a:ext cx="1058491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900"/>
              <a:t>1.975.487,48 kr. </a:t>
            </a:r>
          </a:p>
        </p:txBody>
      </p:sp>
      <p:sp>
        <p:nvSpPr>
          <p:cNvPr id="13" name="Tekstfelt 10">
            <a:extLst>
              <a:ext uri="{FF2B5EF4-FFF2-40B4-BE49-F238E27FC236}">
                <a16:creationId xmlns:a16="http://schemas.microsoft.com/office/drawing/2014/main" id="{14B82F54-B4AF-7CA4-6380-4F254C03B64F}"/>
              </a:ext>
            </a:extLst>
          </p:cNvPr>
          <p:cNvSpPr txBox="1"/>
          <p:nvPr/>
        </p:nvSpPr>
        <p:spPr>
          <a:xfrm>
            <a:off x="6659378" y="2181530"/>
            <a:ext cx="1058491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/>
              <a:t>1.975.487,48 kr. </a:t>
            </a:r>
          </a:p>
        </p:txBody>
      </p:sp>
      <p:sp>
        <p:nvSpPr>
          <p:cNvPr id="14" name="Tekstfelt 10">
            <a:extLst>
              <a:ext uri="{FF2B5EF4-FFF2-40B4-BE49-F238E27FC236}">
                <a16:creationId xmlns:a16="http://schemas.microsoft.com/office/drawing/2014/main" id="{14B82F54-B4AF-7CA4-6380-4F254C03B64F}"/>
              </a:ext>
            </a:extLst>
          </p:cNvPr>
          <p:cNvSpPr txBox="1"/>
          <p:nvPr/>
        </p:nvSpPr>
        <p:spPr>
          <a:xfrm>
            <a:off x="6659378" y="2181530"/>
            <a:ext cx="1058491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/>
              <a:t>1.975.487,48 kr. </a:t>
            </a:r>
          </a:p>
        </p:txBody>
      </p:sp>
      <p:sp>
        <p:nvSpPr>
          <p:cNvPr id="15" name="Tekstfelt 10">
            <a:extLst>
              <a:ext uri="{FF2B5EF4-FFF2-40B4-BE49-F238E27FC236}">
                <a16:creationId xmlns:a16="http://schemas.microsoft.com/office/drawing/2014/main" id="{14B82F54-B4AF-7CA4-6380-4F254C03B64F}"/>
              </a:ext>
            </a:extLst>
          </p:cNvPr>
          <p:cNvSpPr txBox="1"/>
          <p:nvPr/>
        </p:nvSpPr>
        <p:spPr>
          <a:xfrm>
            <a:off x="13450459" y="4093454"/>
            <a:ext cx="1058491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/>
              <a:t>1.975.487,48 kr. 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F76D1E5F-9180-C796-E7B2-5D7DDD7B9CA7}"/>
              </a:ext>
            </a:extLst>
          </p:cNvPr>
          <p:cNvSpPr txBox="1"/>
          <p:nvPr/>
        </p:nvSpPr>
        <p:spPr>
          <a:xfrm>
            <a:off x="298764" y="226065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Statistikker</a:t>
            </a:r>
          </a:p>
        </p:txBody>
      </p:sp>
      <p:sp>
        <p:nvSpPr>
          <p:cNvPr id="4" name="Tekstfelt 10">
            <a:extLst>
              <a:ext uri="{FF2B5EF4-FFF2-40B4-BE49-F238E27FC236}">
                <a16:creationId xmlns:a16="http://schemas.microsoft.com/office/drawing/2014/main" id="{3B874FBC-D025-9774-370D-9F9F5C9478CD}"/>
              </a:ext>
            </a:extLst>
          </p:cNvPr>
          <p:cNvSpPr txBox="1"/>
          <p:nvPr/>
        </p:nvSpPr>
        <p:spPr>
          <a:xfrm>
            <a:off x="6659378" y="2537789"/>
            <a:ext cx="1058491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/>
              <a:t>1.175.487,31 kr. </a:t>
            </a:r>
          </a:p>
        </p:txBody>
      </p:sp>
      <p:sp>
        <p:nvSpPr>
          <p:cNvPr id="5" name="Tekstfelt 10">
            <a:extLst>
              <a:ext uri="{FF2B5EF4-FFF2-40B4-BE49-F238E27FC236}">
                <a16:creationId xmlns:a16="http://schemas.microsoft.com/office/drawing/2014/main" id="{14AFB994-851A-BCA2-4A23-E35290971195}"/>
              </a:ext>
            </a:extLst>
          </p:cNvPr>
          <p:cNvSpPr txBox="1"/>
          <p:nvPr/>
        </p:nvSpPr>
        <p:spPr>
          <a:xfrm>
            <a:off x="6659377" y="2854464"/>
            <a:ext cx="1058491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/>
              <a:t>1.375.687,89 kr. 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939BB971-567F-306A-8146-B222DE70CCCD}"/>
              </a:ext>
            </a:extLst>
          </p:cNvPr>
          <p:cNvSpPr txBox="1"/>
          <p:nvPr/>
        </p:nvSpPr>
        <p:spPr>
          <a:xfrm>
            <a:off x="6659378" y="3230517"/>
            <a:ext cx="1058491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da-DK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sz="900"/>
              <a:t>975.487,56 kr. </a:t>
            </a:r>
          </a:p>
        </p:txBody>
      </p:sp>
    </p:spTree>
    <p:extLst>
      <p:ext uri="{BB962C8B-B14F-4D97-AF65-F5344CB8AC3E}">
        <p14:creationId xmlns:p14="http://schemas.microsoft.com/office/powerpoint/2010/main" val="2493766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4741A30-4A81-8C8A-9230-8AE8D4207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668327"/>
            <a:ext cx="881960" cy="261224"/>
          </a:xfrm>
        </p:spPr>
        <p:txBody>
          <a:bodyPr/>
          <a:lstStyle/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13</a:t>
            </a:fld>
            <a:endParaRPr lang="da-DK">
              <a:solidFill>
                <a:srgbClr val="20304D"/>
              </a:solidFill>
            </a:endParaRPr>
          </a:p>
        </p:txBody>
      </p:sp>
      <p:pic>
        <p:nvPicPr>
          <p:cNvPr id="12" name="Billede 11">
            <a:extLst>
              <a:ext uri="{FF2B5EF4-FFF2-40B4-BE49-F238E27FC236}">
                <a16:creationId xmlns:a16="http://schemas.microsoft.com/office/drawing/2014/main" id="{FAD9E60A-8CAF-14D0-9369-EC3ED8E983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39680"/>
            <a:ext cx="12192000" cy="6584218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2ADC0571-98B0-4CCC-D839-0128C5B3496B}"/>
              </a:ext>
            </a:extLst>
          </p:cNvPr>
          <p:cNvSpPr txBox="1"/>
          <p:nvPr/>
        </p:nvSpPr>
        <p:spPr>
          <a:xfrm>
            <a:off x="5678481" y="2389466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63.065,75 kr. </a:t>
            </a:r>
            <a:endParaRPr lang="da-DK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4E0EFA0A-BA7F-0986-E10A-09B9F40A4048}"/>
              </a:ext>
            </a:extLst>
          </p:cNvPr>
          <p:cNvSpPr txBox="1"/>
          <p:nvPr/>
        </p:nvSpPr>
        <p:spPr>
          <a:xfrm>
            <a:off x="5678481" y="2765762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23..065,75 kr. </a:t>
            </a:r>
            <a:endParaRPr lang="da-DK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6C956100-0EC6-5071-AEC2-238DB7BE65DB}"/>
              </a:ext>
            </a:extLst>
          </p:cNvPr>
          <p:cNvSpPr txBox="1"/>
          <p:nvPr/>
        </p:nvSpPr>
        <p:spPr>
          <a:xfrm>
            <a:off x="5678481" y="6331170"/>
            <a:ext cx="102319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123.754,65,75 kr. </a:t>
            </a:r>
            <a:endParaRPr lang="da-DK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53452487-EF79-C18C-D496-6B6FCD966808}"/>
              </a:ext>
            </a:extLst>
          </p:cNvPr>
          <p:cNvSpPr txBox="1"/>
          <p:nvPr/>
        </p:nvSpPr>
        <p:spPr>
          <a:xfrm>
            <a:off x="5678481" y="3132651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15.765,75 kr. </a:t>
            </a:r>
            <a:endParaRPr lang="da-DK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7BC1B0B0-8D24-D4A0-55AE-4991B5D7FC67}"/>
              </a:ext>
            </a:extLst>
          </p:cNvPr>
          <p:cNvSpPr txBox="1"/>
          <p:nvPr/>
        </p:nvSpPr>
        <p:spPr>
          <a:xfrm>
            <a:off x="5678481" y="3461910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54.098,65 kr. </a:t>
            </a:r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17DD221-0E8D-A85A-516B-022A2F80E5E1}"/>
              </a:ext>
            </a:extLst>
          </p:cNvPr>
          <p:cNvSpPr txBox="1"/>
          <p:nvPr/>
        </p:nvSpPr>
        <p:spPr>
          <a:xfrm>
            <a:off x="5678480" y="3861908"/>
            <a:ext cx="94793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169.065,75 kr. </a:t>
            </a:r>
            <a:endParaRPr lang="da-DK"/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C906DA37-B2F5-AC05-E3D4-BD969E260C65}"/>
              </a:ext>
            </a:extLst>
          </p:cNvPr>
          <p:cNvSpPr txBox="1"/>
          <p:nvPr/>
        </p:nvSpPr>
        <p:spPr>
          <a:xfrm>
            <a:off x="5678480" y="4129836"/>
            <a:ext cx="957346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276.065,75 kr. </a:t>
            </a:r>
            <a:endParaRPr lang="da-DK"/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41322EC9-439E-C472-B371-72F77A542565}"/>
              </a:ext>
            </a:extLst>
          </p:cNvPr>
          <p:cNvSpPr txBox="1"/>
          <p:nvPr/>
        </p:nvSpPr>
        <p:spPr>
          <a:xfrm>
            <a:off x="5678480" y="4562576"/>
            <a:ext cx="947939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137.065,75 kr. </a:t>
            </a:r>
            <a:endParaRPr lang="da-DK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1FB9C30E-4679-2B9D-476A-EA057B1EC8A5}"/>
              </a:ext>
            </a:extLst>
          </p:cNvPr>
          <p:cNvSpPr txBox="1"/>
          <p:nvPr/>
        </p:nvSpPr>
        <p:spPr>
          <a:xfrm>
            <a:off x="5678480" y="4938872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70..065,89 kr. </a:t>
            </a:r>
            <a:endParaRPr lang="da-DK"/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E797BDB6-5B32-C9E2-D7FE-A641F109ABBB}"/>
              </a:ext>
            </a:extLst>
          </p:cNvPr>
          <p:cNvSpPr txBox="1"/>
          <p:nvPr/>
        </p:nvSpPr>
        <p:spPr>
          <a:xfrm>
            <a:off x="5734925" y="5305762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63.065,75 kr. </a:t>
            </a:r>
            <a:endParaRPr lang="da-DK"/>
          </a:p>
        </p:txBody>
      </p:sp>
      <p:sp>
        <p:nvSpPr>
          <p:cNvPr id="16" name="Tekstfelt 15">
            <a:extLst>
              <a:ext uri="{FF2B5EF4-FFF2-40B4-BE49-F238E27FC236}">
                <a16:creationId xmlns:a16="http://schemas.microsoft.com/office/drawing/2014/main" id="{0309C324-BAF8-4984-CEED-7EE20EBCCD57}"/>
              </a:ext>
            </a:extLst>
          </p:cNvPr>
          <p:cNvSpPr txBox="1"/>
          <p:nvPr/>
        </p:nvSpPr>
        <p:spPr>
          <a:xfrm>
            <a:off x="5678481" y="5625614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8.065,31 kr. </a:t>
            </a:r>
            <a:endParaRPr lang="da-DK"/>
          </a:p>
        </p:txBody>
      </p:sp>
      <p:sp>
        <p:nvSpPr>
          <p:cNvPr id="17" name="Tekstfelt 16">
            <a:extLst>
              <a:ext uri="{FF2B5EF4-FFF2-40B4-BE49-F238E27FC236}">
                <a16:creationId xmlns:a16="http://schemas.microsoft.com/office/drawing/2014/main" id="{63F01686-4D83-6146-0662-DC19BB6A63D4}"/>
              </a:ext>
            </a:extLst>
          </p:cNvPr>
          <p:cNvSpPr txBox="1"/>
          <p:nvPr/>
        </p:nvSpPr>
        <p:spPr>
          <a:xfrm>
            <a:off x="5678481" y="6001910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30.965,31 kr. </a:t>
            </a:r>
            <a:endParaRPr lang="da-DK"/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6704AE1F-5537-C447-819D-7A30CE7BAAF7}"/>
              </a:ext>
            </a:extLst>
          </p:cNvPr>
          <p:cNvSpPr txBox="1"/>
          <p:nvPr/>
        </p:nvSpPr>
        <p:spPr>
          <a:xfrm>
            <a:off x="8604184" y="3461910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-63.065,75 kr. </a:t>
            </a:r>
            <a:endParaRPr lang="da-DK"/>
          </a:p>
        </p:txBody>
      </p:sp>
      <p:sp>
        <p:nvSpPr>
          <p:cNvPr id="19" name="Tekstfelt 18">
            <a:extLst>
              <a:ext uri="{FF2B5EF4-FFF2-40B4-BE49-F238E27FC236}">
                <a16:creationId xmlns:a16="http://schemas.microsoft.com/office/drawing/2014/main" id="{BFC27E1D-4E85-0EE6-19EB-2CD51AEAA099}"/>
              </a:ext>
            </a:extLst>
          </p:cNvPr>
          <p:cNvSpPr txBox="1"/>
          <p:nvPr/>
        </p:nvSpPr>
        <p:spPr>
          <a:xfrm>
            <a:off x="8604184" y="3875836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-1.065,75 kr. </a:t>
            </a:r>
            <a:endParaRPr lang="da-DK"/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CE2D003A-16AA-AE35-635E-37AD3CF1BEDE}"/>
              </a:ext>
            </a:extLst>
          </p:cNvPr>
          <p:cNvSpPr txBox="1"/>
          <p:nvPr/>
        </p:nvSpPr>
        <p:spPr>
          <a:xfrm>
            <a:off x="8604184" y="4233318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-1.65,75 kr. </a:t>
            </a:r>
            <a:endParaRPr lang="da-DK"/>
          </a:p>
        </p:txBody>
      </p:sp>
      <p:sp>
        <p:nvSpPr>
          <p:cNvPr id="21" name="Tekstfelt 20">
            <a:extLst>
              <a:ext uri="{FF2B5EF4-FFF2-40B4-BE49-F238E27FC236}">
                <a16:creationId xmlns:a16="http://schemas.microsoft.com/office/drawing/2014/main" id="{9AC7FF8F-C10A-0236-2779-E58B617FA926}"/>
              </a:ext>
            </a:extLst>
          </p:cNvPr>
          <p:cNvSpPr txBox="1"/>
          <p:nvPr/>
        </p:nvSpPr>
        <p:spPr>
          <a:xfrm>
            <a:off x="8604184" y="4562576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-1.665,75 kr. </a:t>
            </a:r>
            <a:endParaRPr lang="da-DK"/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DB11CB7D-8AE6-5AA3-CFC2-33189703B6E4}"/>
              </a:ext>
            </a:extLst>
          </p:cNvPr>
          <p:cNvSpPr txBox="1"/>
          <p:nvPr/>
        </p:nvSpPr>
        <p:spPr>
          <a:xfrm>
            <a:off x="8604184" y="4938873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-8065,75 kr. </a:t>
            </a:r>
            <a:endParaRPr lang="da-DK"/>
          </a:p>
        </p:txBody>
      </p:sp>
      <p:sp>
        <p:nvSpPr>
          <p:cNvPr id="23" name="Tekstfelt 22">
            <a:extLst>
              <a:ext uri="{FF2B5EF4-FFF2-40B4-BE49-F238E27FC236}">
                <a16:creationId xmlns:a16="http://schemas.microsoft.com/office/drawing/2014/main" id="{78039703-9BB7-4449-63D1-870F0E21BEB0}"/>
              </a:ext>
            </a:extLst>
          </p:cNvPr>
          <p:cNvSpPr txBox="1"/>
          <p:nvPr/>
        </p:nvSpPr>
        <p:spPr>
          <a:xfrm>
            <a:off x="8604184" y="5305761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-6.065,49 kr. </a:t>
            </a:r>
            <a:endParaRPr lang="da-DK"/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97662C8F-1F0C-7075-0877-5619A649BC27}"/>
              </a:ext>
            </a:extLst>
          </p:cNvPr>
          <p:cNvSpPr txBox="1"/>
          <p:nvPr/>
        </p:nvSpPr>
        <p:spPr>
          <a:xfrm>
            <a:off x="8604185" y="6001910"/>
            <a:ext cx="844458" cy="21544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-1.305,75 kr. </a:t>
            </a:r>
            <a:endParaRPr lang="da-DK"/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BC5752C6-8D40-3D32-5DCC-9108147F4887}"/>
              </a:ext>
            </a:extLst>
          </p:cNvPr>
          <p:cNvSpPr txBox="1"/>
          <p:nvPr/>
        </p:nvSpPr>
        <p:spPr>
          <a:xfrm>
            <a:off x="298764" y="226065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Statistikker</a:t>
            </a:r>
          </a:p>
        </p:txBody>
      </p:sp>
    </p:spTree>
    <p:extLst>
      <p:ext uri="{BB962C8B-B14F-4D97-AF65-F5344CB8AC3E}">
        <p14:creationId xmlns:p14="http://schemas.microsoft.com/office/powerpoint/2010/main" val="349395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3A711C7-B161-5CA5-5078-90010DD8D66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13892" y="1962484"/>
            <a:ext cx="9851984" cy="3748088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da-DK" sz="1200">
                <a:latin typeface="Nunito Sans"/>
              </a:rPr>
              <a:t>Er gjort: </a:t>
            </a:r>
            <a:br>
              <a:rPr lang="da-DK" sz="1200">
                <a:latin typeface="Nunito Sans"/>
              </a:rPr>
            </a:br>
            <a:endParaRPr lang="da-DK" sz="1200">
              <a:latin typeface="Nunito Sans"/>
            </a:endParaRPr>
          </a:p>
          <a:p>
            <a:pPr marL="456565" indent="-456565"/>
            <a:r>
              <a:rPr lang="da-DK" sz="1200">
                <a:latin typeface="Nunito Sans"/>
              </a:rPr>
              <a:t>I har adgang til statistikker og historik fra den tidligere selvbetjening. så der kan ses opgørelser t.o.m. 2/5/2024</a:t>
            </a:r>
            <a:endParaRPr lang="da-DK"/>
          </a:p>
          <a:p>
            <a:pPr marL="456565" indent="-456565"/>
            <a:r>
              <a:rPr lang="da-DK" sz="1200">
                <a:latin typeface="Nunito Sans"/>
              </a:rPr>
              <a:t>Opdeling af hjælpeunivers i henholdsvis forlag og forhandlere</a:t>
            </a:r>
          </a:p>
          <a:p>
            <a:pPr marL="456565" indent="-456565"/>
            <a:r>
              <a:rPr lang="da-DK" sz="1200">
                <a:latin typeface="Nunito Sans"/>
              </a:rPr>
              <a:t>Download data som </a:t>
            </a:r>
            <a:r>
              <a:rPr lang="da-DK" sz="1200" err="1">
                <a:latin typeface="Nunito Sans"/>
              </a:rPr>
              <a:t>excel</a:t>
            </a:r>
            <a:r>
              <a:rPr lang="da-DK" sz="1200">
                <a:latin typeface="Nunito Sans"/>
              </a:rPr>
              <a:t> (fredag)</a:t>
            </a:r>
          </a:p>
          <a:p>
            <a:pPr marL="456565" indent="-456565"/>
            <a:endParaRPr lang="da-DK" sz="1200">
              <a:latin typeface="Nunito Sans"/>
            </a:endParaRPr>
          </a:p>
          <a:p>
            <a:pPr marL="456565" indent="-456565"/>
            <a:endParaRPr lang="da-DK"/>
          </a:p>
          <a:p>
            <a:pPr marL="456565" indent="-456565"/>
            <a:endParaRPr lang="da-DK" sz="1200">
              <a:latin typeface="Nunito Sans"/>
            </a:endParaRPr>
          </a:p>
          <a:p>
            <a:pPr marL="0" indent="0">
              <a:buNone/>
            </a:pPr>
            <a:r>
              <a:rPr lang="da-DK" sz="1200">
                <a:latin typeface="Nunito Sans"/>
              </a:rPr>
              <a:t>I gang: </a:t>
            </a:r>
          </a:p>
          <a:p>
            <a:pPr marL="456565" indent="-456565"/>
            <a:r>
              <a:rPr lang="da-DK" sz="1200">
                <a:latin typeface="Nunito Sans"/>
              </a:rPr>
              <a:t>Under økonomi skal der vises prislister</a:t>
            </a:r>
          </a:p>
          <a:p>
            <a:pPr marL="456565" indent="-456565"/>
            <a:r>
              <a:rPr lang="da-DK" sz="1200">
                <a:latin typeface="Nunito Sans"/>
              </a:rPr>
              <a:t>Oversigt over tidligere lagertilgange under hver produkt på produktsiden på Mit DBK. </a:t>
            </a:r>
            <a:endParaRPr lang="da-DK"/>
          </a:p>
          <a:p>
            <a:pPr marL="456565" indent="-456565"/>
            <a:r>
              <a:rPr lang="da-DK" sz="1200">
                <a:latin typeface="Nunito Sans"/>
              </a:rPr>
              <a:t>Gøre det muligt at oprette en modtageradresse der ikke gemmes ved direkte salg og frieksemplar</a:t>
            </a:r>
          </a:p>
          <a:p>
            <a:pPr marL="456565" indent="-456565"/>
            <a:r>
              <a:rPr lang="da-DK" sz="1200">
                <a:latin typeface="Nunito Sans"/>
              </a:rPr>
              <a:t>Give mulighed for at slette eller downloade alle kunder, samt upload af nye kunder.</a:t>
            </a:r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39AD4B23-89E1-5E66-7BC5-55A36AFB25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14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02ABD7B7-F0B1-5CD2-99FB-A6CDCE44182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>
                <a:latin typeface="Nunito Sans"/>
              </a:rPr>
              <a:t>Opdatering fra driftstatus </a:t>
            </a:r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10983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562ED41-70CF-9829-D30B-65DBB2A370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15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EF33543-E5FA-936E-E1A6-78AF0B796C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Afrunding</a:t>
            </a:r>
          </a:p>
        </p:txBody>
      </p:sp>
    </p:spTree>
    <p:extLst>
      <p:ext uri="{BB962C8B-B14F-4D97-AF65-F5344CB8AC3E}">
        <p14:creationId xmlns:p14="http://schemas.microsoft.com/office/powerpoint/2010/main" val="46381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F6E37D1-CB28-2B7C-D212-C40626E012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2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14899C8-E094-2D53-0AFB-662A71021E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Velkommen til webinar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AD8F19F6-75E8-C205-76A8-5A2F10A4E6A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966" b="2909"/>
          <a:stretch/>
        </p:blipFill>
        <p:spPr>
          <a:xfrm>
            <a:off x="1301879" y="2059559"/>
            <a:ext cx="9471444" cy="30892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7924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DB0B3139-7421-BBCE-14C8-A8E2181A97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782991" y="6332427"/>
            <a:ext cx="881960" cy="261224"/>
          </a:xfrm>
        </p:spPr>
        <p:txBody>
          <a:bodyPr anchor="ctr">
            <a:normAutofit/>
          </a:bodyPr>
          <a:lstStyle/>
          <a:p>
            <a:pPr defTabSz="474287">
              <a:spcAft>
                <a:spcPts val="600"/>
              </a:spcAft>
            </a:pPr>
            <a:fld id="{CA33E492-B2FC-2F46-87E8-F1B7043700E9}" type="slidenum">
              <a:rPr lang="da-DK" smtClean="0">
                <a:solidFill>
                  <a:srgbClr val="FFFFFF"/>
                </a:solidFill>
              </a:rPr>
              <a:pPr defTabSz="474287">
                <a:spcAft>
                  <a:spcPts val="600"/>
                </a:spcAft>
              </a:pPr>
              <a:t>3</a:t>
            </a:fld>
            <a:endParaRPr lang="da-DK">
              <a:solidFill>
                <a:srgbClr val="FFFFFF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2F1A288F-32ED-43E7-8F7E-107354DFA5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6835" y="923760"/>
            <a:ext cx="11172629" cy="505232"/>
          </a:xfrm>
        </p:spPr>
        <p:txBody>
          <a:bodyPr anchor="t">
            <a:normAutofit/>
          </a:bodyPr>
          <a:lstStyle/>
          <a:p>
            <a:pPr>
              <a:lnSpc>
                <a:spcPct val="90000"/>
              </a:lnSpc>
            </a:pPr>
            <a:r>
              <a:rPr lang="da-DK" sz="3400"/>
              <a:t>Praktiske informationer</a:t>
            </a:r>
          </a:p>
        </p:txBody>
      </p:sp>
      <p:graphicFrame>
        <p:nvGraphicFramePr>
          <p:cNvPr id="8" name="Pladsholder til indhold 1">
            <a:extLst>
              <a:ext uri="{FF2B5EF4-FFF2-40B4-BE49-F238E27FC236}">
                <a16:creationId xmlns:a16="http://schemas.microsoft.com/office/drawing/2014/main" id="{9D064DF8-AF28-E79B-F673-83E2DD61DFF9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57940873"/>
              </p:ext>
            </p:extLst>
          </p:nvPr>
        </p:nvGraphicFramePr>
        <p:xfrm>
          <a:off x="505892" y="2047151"/>
          <a:ext cx="11173577" cy="3748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58390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7D66C5E-CE19-B467-1C05-6CCAB3E5AA6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84548" y="1975714"/>
            <a:ext cx="11173577" cy="3748088"/>
          </a:xfrm>
        </p:spPr>
        <p:txBody>
          <a:bodyPr vert="horz" lIns="0" tIns="0" rIns="0" bIns="0" rtlCol="0" anchor="t">
            <a:normAutofit/>
          </a:bodyPr>
          <a:lstStyle/>
          <a:p>
            <a:pPr marL="456565" indent="-456565"/>
            <a:r>
              <a:rPr lang="da-DK">
                <a:latin typeface="Nunito Sans"/>
              </a:rPr>
              <a:t>Betalingsoversigt</a:t>
            </a:r>
          </a:p>
          <a:p>
            <a:pPr marL="456565" indent="-456565"/>
            <a:r>
              <a:rPr lang="da-DK">
                <a:latin typeface="Nunito Sans"/>
              </a:rPr>
              <a:t>Produktoversigt</a:t>
            </a:r>
          </a:p>
          <a:p>
            <a:pPr marL="456565" indent="-456565"/>
            <a:r>
              <a:rPr lang="da-DK">
                <a:latin typeface="Nunito Sans"/>
              </a:rPr>
              <a:t>Statistikker</a:t>
            </a:r>
          </a:p>
          <a:p>
            <a:pPr marL="456565" indent="-456565"/>
            <a:r>
              <a:rPr lang="da-DK">
                <a:latin typeface="Nunito Sans"/>
              </a:rPr>
              <a:t>Fra </a:t>
            </a:r>
            <a:r>
              <a:rPr lang="da-DK" err="1">
                <a:latin typeface="Nunito Sans"/>
              </a:rPr>
              <a:t>driftstatus</a:t>
            </a:r>
            <a:endParaRPr lang="da-DK">
              <a:latin typeface="Nunito Sans"/>
            </a:endParaRPr>
          </a:p>
          <a:p>
            <a:pPr marL="456565" indent="-456565"/>
            <a:r>
              <a:rPr lang="da-DK">
                <a:latin typeface="Nunito Sans"/>
              </a:rPr>
              <a:t>Afrunding</a:t>
            </a:r>
          </a:p>
          <a:p>
            <a:pPr marL="608965" lvl="1" indent="0">
              <a:buNone/>
            </a:pPr>
            <a:endParaRPr lang="da-DK"/>
          </a:p>
          <a:p>
            <a:pPr marL="456565" indent="-456565"/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93CE180-5296-4B69-4001-DC94CDA8D3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05613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55B606D6-447C-2605-C24D-EBA7F97187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5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F43495E2-C8B7-45A2-DF42-CB77E5E76A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Fakturaoverblik</a:t>
            </a:r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14504DAE-09B6-8A79-00EB-B3AF0D1A9C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636366"/>
            <a:ext cx="12192000" cy="6419340"/>
          </a:xfrm>
          <a:prstGeom prst="rect">
            <a:avLst/>
          </a:prstGeom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E75EAB82-597C-4B0A-F560-E987FE9ED9CA}"/>
              </a:ext>
            </a:extLst>
          </p:cNvPr>
          <p:cNvSpPr txBox="1"/>
          <p:nvPr/>
        </p:nvSpPr>
        <p:spPr>
          <a:xfrm>
            <a:off x="6668786" y="3199135"/>
            <a:ext cx="823306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-235643,99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D5CCFFC0-8574-BDE2-DE7E-396567CC74BB}"/>
              </a:ext>
            </a:extLst>
          </p:cNvPr>
          <p:cNvSpPr txBox="1"/>
          <p:nvPr/>
        </p:nvSpPr>
        <p:spPr>
          <a:xfrm>
            <a:off x="6668786" y="4610246"/>
            <a:ext cx="823306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-467575,99</a:t>
            </a:r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46026FF3-C7E5-3222-6972-0501B520DEF1}"/>
              </a:ext>
            </a:extLst>
          </p:cNvPr>
          <p:cNvSpPr txBox="1"/>
          <p:nvPr/>
        </p:nvSpPr>
        <p:spPr>
          <a:xfrm>
            <a:off x="6668786" y="4243357"/>
            <a:ext cx="823306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675643,99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4EE64869-B34A-0873-8F27-6E701A536899}"/>
              </a:ext>
            </a:extLst>
          </p:cNvPr>
          <p:cNvSpPr txBox="1"/>
          <p:nvPr/>
        </p:nvSpPr>
        <p:spPr>
          <a:xfrm>
            <a:off x="6668786" y="3848246"/>
            <a:ext cx="823306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175643,99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233981D4-AC49-1BAE-C158-6D39EE50AD34}"/>
              </a:ext>
            </a:extLst>
          </p:cNvPr>
          <p:cNvSpPr txBox="1"/>
          <p:nvPr/>
        </p:nvSpPr>
        <p:spPr>
          <a:xfrm>
            <a:off x="6668786" y="3528394"/>
            <a:ext cx="823306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138643,99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DAD8F0D6-417F-302E-CDB8-D220231937B6}"/>
              </a:ext>
            </a:extLst>
          </p:cNvPr>
          <p:cNvSpPr txBox="1"/>
          <p:nvPr/>
        </p:nvSpPr>
        <p:spPr>
          <a:xfrm>
            <a:off x="298764" y="226065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Betalingsoversigt</a:t>
            </a:r>
          </a:p>
        </p:txBody>
      </p:sp>
    </p:spTree>
    <p:extLst>
      <p:ext uri="{BB962C8B-B14F-4D97-AF65-F5344CB8AC3E}">
        <p14:creationId xmlns:p14="http://schemas.microsoft.com/office/powerpoint/2010/main" val="269440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878D6A2-EFC3-C8A4-C080-53382212CE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6</a:t>
            </a:fld>
            <a:endParaRPr lang="da-DK">
              <a:solidFill>
                <a:srgbClr val="20304D"/>
              </a:solidFill>
            </a:endParaRP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B28A5CDF-B0FA-C416-0EB1-1758296B4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83939"/>
            <a:ext cx="12192000" cy="6273382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4AE4CBEC-4181-9AF2-CD5C-B9B587B434F0}"/>
              </a:ext>
            </a:extLst>
          </p:cNvPr>
          <p:cNvSpPr txBox="1"/>
          <p:nvPr/>
        </p:nvSpPr>
        <p:spPr>
          <a:xfrm>
            <a:off x="5539897" y="2719357"/>
            <a:ext cx="823306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-235643,99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A90D6225-B8AF-0A43-A269-73CC0D72A9B5}"/>
              </a:ext>
            </a:extLst>
          </p:cNvPr>
          <p:cNvSpPr txBox="1"/>
          <p:nvPr/>
        </p:nvSpPr>
        <p:spPr>
          <a:xfrm>
            <a:off x="9077082" y="2719357"/>
            <a:ext cx="1256046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018678587378484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79173C84-940E-0BBE-2666-04F677F9F022}"/>
              </a:ext>
            </a:extLst>
          </p:cNvPr>
          <p:cNvSpPr txBox="1"/>
          <p:nvPr/>
        </p:nvSpPr>
        <p:spPr>
          <a:xfrm>
            <a:off x="7618934" y="2719357"/>
            <a:ext cx="917380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0000435746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142158A5-F725-522D-6F37-7BAE45697005}"/>
              </a:ext>
            </a:extLst>
          </p:cNvPr>
          <p:cNvSpPr txBox="1"/>
          <p:nvPr/>
        </p:nvSpPr>
        <p:spPr>
          <a:xfrm>
            <a:off x="298764" y="226065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Betalingsoversigt</a:t>
            </a:r>
          </a:p>
        </p:txBody>
      </p:sp>
    </p:spTree>
    <p:extLst>
      <p:ext uri="{BB962C8B-B14F-4D97-AF65-F5344CB8AC3E}">
        <p14:creationId xmlns:p14="http://schemas.microsoft.com/office/powerpoint/2010/main" val="163688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97E7859B-6390-1B84-0CEC-130C345A8A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7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6C3F142-028E-C217-6C28-6B8E1B1A7A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Fakturalinjer</a:t>
            </a:r>
          </a:p>
        </p:txBody>
      </p:sp>
      <p:pic>
        <p:nvPicPr>
          <p:cNvPr id="8" name="Billede 7">
            <a:extLst>
              <a:ext uri="{FF2B5EF4-FFF2-40B4-BE49-F238E27FC236}">
                <a16:creationId xmlns:a16="http://schemas.microsoft.com/office/drawing/2014/main" id="{76D63B57-0A27-19CD-ABA7-5BF64CB53E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851" y="796538"/>
            <a:ext cx="12192000" cy="6404544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3E6D8A8-617D-471C-E3CF-168CC2D712F5}"/>
              </a:ext>
            </a:extLst>
          </p:cNvPr>
          <p:cNvSpPr txBox="1"/>
          <p:nvPr/>
        </p:nvSpPr>
        <p:spPr>
          <a:xfrm>
            <a:off x="7129749" y="2615876"/>
            <a:ext cx="578714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-4321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144B1AE-DB7D-FDD5-7926-B18A5B9B03B6}"/>
              </a:ext>
            </a:extLst>
          </p:cNvPr>
          <p:cNvSpPr txBox="1"/>
          <p:nvPr/>
        </p:nvSpPr>
        <p:spPr>
          <a:xfrm>
            <a:off x="7129749" y="2945135"/>
            <a:ext cx="569307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900"/>
              <a:t>411</a:t>
            </a:r>
            <a:endParaRPr lang="da-DK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4BF54551-0449-AA24-A73C-617537684536}"/>
              </a:ext>
            </a:extLst>
          </p:cNvPr>
          <p:cNvSpPr txBox="1"/>
          <p:nvPr/>
        </p:nvSpPr>
        <p:spPr>
          <a:xfrm>
            <a:off x="9801453" y="2615876"/>
            <a:ext cx="832714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-10458000</a:t>
            </a:r>
          </a:p>
        </p:txBody>
      </p:sp>
      <p:sp>
        <p:nvSpPr>
          <p:cNvPr id="11" name="Tekstfelt 10">
            <a:extLst>
              <a:ext uri="{FF2B5EF4-FFF2-40B4-BE49-F238E27FC236}">
                <a16:creationId xmlns:a16="http://schemas.microsoft.com/office/drawing/2014/main" id="{E27539A8-4735-2413-BCD7-69F27E2C45FF}"/>
              </a:ext>
            </a:extLst>
          </p:cNvPr>
          <p:cNvSpPr txBox="1"/>
          <p:nvPr/>
        </p:nvSpPr>
        <p:spPr>
          <a:xfrm>
            <a:off x="9801453" y="2945135"/>
            <a:ext cx="832714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900"/>
              <a:t>9675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71D212E7-3473-B4CC-3510-78A91FF407CF}"/>
              </a:ext>
            </a:extLst>
          </p:cNvPr>
          <p:cNvSpPr txBox="1"/>
          <p:nvPr/>
        </p:nvSpPr>
        <p:spPr>
          <a:xfrm>
            <a:off x="10493081" y="2615876"/>
            <a:ext cx="832714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-45201,49</a:t>
            </a:r>
          </a:p>
        </p:txBody>
      </p:sp>
      <p:sp>
        <p:nvSpPr>
          <p:cNvPr id="13" name="Tekstfelt 12">
            <a:extLst>
              <a:ext uri="{FF2B5EF4-FFF2-40B4-BE49-F238E27FC236}">
                <a16:creationId xmlns:a16="http://schemas.microsoft.com/office/drawing/2014/main" id="{D9997F09-4C45-EDFB-E096-57A2F6F41DC1}"/>
              </a:ext>
            </a:extLst>
          </p:cNvPr>
          <p:cNvSpPr txBox="1"/>
          <p:nvPr/>
        </p:nvSpPr>
        <p:spPr>
          <a:xfrm>
            <a:off x="10394119" y="2945135"/>
            <a:ext cx="832714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da-DK" sz="900"/>
              <a:t>319255,51</a:t>
            </a:r>
          </a:p>
        </p:txBody>
      </p:sp>
      <p:sp>
        <p:nvSpPr>
          <p:cNvPr id="2" name="Tekstfelt 1">
            <a:extLst>
              <a:ext uri="{FF2B5EF4-FFF2-40B4-BE49-F238E27FC236}">
                <a16:creationId xmlns:a16="http://schemas.microsoft.com/office/drawing/2014/main" id="{E2C10AF6-7BEA-15D1-F885-96CC2AA4EE42}"/>
              </a:ext>
            </a:extLst>
          </p:cNvPr>
          <p:cNvSpPr txBox="1"/>
          <p:nvPr/>
        </p:nvSpPr>
        <p:spPr>
          <a:xfrm>
            <a:off x="298764" y="226065"/>
            <a:ext cx="19960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Betalingsoversigt</a:t>
            </a:r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8D4B92AF-0128-DD08-D45F-DA447474693D}"/>
              </a:ext>
            </a:extLst>
          </p:cNvPr>
          <p:cNvSpPr txBox="1"/>
          <p:nvPr/>
        </p:nvSpPr>
        <p:spPr>
          <a:xfrm>
            <a:off x="7139645" y="3311290"/>
            <a:ext cx="569307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900"/>
              <a:t>389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BE0FEA1E-6552-1416-25B9-CCDA81D53599}"/>
              </a:ext>
            </a:extLst>
          </p:cNvPr>
          <p:cNvSpPr txBox="1"/>
          <p:nvPr/>
        </p:nvSpPr>
        <p:spPr>
          <a:xfrm>
            <a:off x="9821488" y="3311290"/>
            <a:ext cx="569307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900"/>
              <a:t>896,67</a:t>
            </a:r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5FC4373F-674F-5267-8E65-4911703BFBE6}"/>
              </a:ext>
            </a:extLst>
          </p:cNvPr>
          <p:cNvSpPr txBox="1"/>
          <p:nvPr/>
        </p:nvSpPr>
        <p:spPr>
          <a:xfrm>
            <a:off x="10494424" y="3311291"/>
            <a:ext cx="727644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900"/>
              <a:t>65435,88</a:t>
            </a:r>
          </a:p>
        </p:txBody>
      </p:sp>
    </p:spTree>
    <p:extLst>
      <p:ext uri="{BB962C8B-B14F-4D97-AF65-F5344CB8AC3E}">
        <p14:creationId xmlns:p14="http://schemas.microsoft.com/office/powerpoint/2010/main" val="229543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lede 16">
            <a:extLst>
              <a:ext uri="{FF2B5EF4-FFF2-40B4-BE49-F238E27FC236}">
                <a16:creationId xmlns:a16="http://schemas.microsoft.com/office/drawing/2014/main" id="{91CB610D-5589-E024-7B6E-AC4E966251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720" y="749712"/>
            <a:ext cx="10722559" cy="51921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kstfelt 1">
            <a:extLst>
              <a:ext uri="{FF2B5EF4-FFF2-40B4-BE49-F238E27FC236}">
                <a16:creationId xmlns:a16="http://schemas.microsoft.com/office/drawing/2014/main" id="{EB7E116D-ED3F-B021-B164-398DCFAB8CB2}"/>
              </a:ext>
            </a:extLst>
          </p:cNvPr>
          <p:cNvSpPr txBox="1"/>
          <p:nvPr/>
        </p:nvSpPr>
        <p:spPr>
          <a:xfrm>
            <a:off x="298764" y="226065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a-DK"/>
              <a:t>Produktsøgning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65D0D614-E68D-CE1D-5F17-9446D005740D}"/>
              </a:ext>
            </a:extLst>
          </p:cNvPr>
          <p:cNvSpPr txBox="1"/>
          <p:nvPr/>
        </p:nvSpPr>
        <p:spPr>
          <a:xfrm>
            <a:off x="9366268" y="2249720"/>
            <a:ext cx="1132895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394,51 kr.</a:t>
            </a:r>
          </a:p>
          <a:p>
            <a:r>
              <a:rPr lang="da-DK" sz="800"/>
              <a:t>450,95 </a:t>
            </a:r>
            <a:r>
              <a:rPr lang="da-DK" sz="800" err="1"/>
              <a:t>kr.inkl.Moms</a:t>
            </a:r>
            <a:endParaRPr lang="da-DK" sz="800"/>
          </a:p>
        </p:txBody>
      </p:sp>
      <p:sp>
        <p:nvSpPr>
          <p:cNvPr id="5" name="Tekstfelt 4">
            <a:extLst>
              <a:ext uri="{FF2B5EF4-FFF2-40B4-BE49-F238E27FC236}">
                <a16:creationId xmlns:a16="http://schemas.microsoft.com/office/drawing/2014/main" id="{6547558A-CE0A-5148-7F4C-11347C3D7CFA}"/>
              </a:ext>
            </a:extLst>
          </p:cNvPr>
          <p:cNvSpPr txBox="1"/>
          <p:nvPr/>
        </p:nvSpPr>
        <p:spPr>
          <a:xfrm>
            <a:off x="9366268" y="2863278"/>
            <a:ext cx="1129596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414,51 kr.</a:t>
            </a:r>
          </a:p>
          <a:p>
            <a:r>
              <a:rPr lang="da-DK" sz="800"/>
              <a:t>450,95 </a:t>
            </a:r>
            <a:r>
              <a:rPr lang="da-DK" sz="800" err="1"/>
              <a:t>kr.inkl.Moms</a:t>
            </a:r>
            <a:endParaRPr lang="da-DK" sz="800"/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7B950C66-6CC3-51B1-D9E8-0C2BCAF934EB}"/>
              </a:ext>
            </a:extLst>
          </p:cNvPr>
          <p:cNvSpPr txBox="1"/>
          <p:nvPr/>
        </p:nvSpPr>
        <p:spPr>
          <a:xfrm>
            <a:off x="9366267" y="3427355"/>
            <a:ext cx="1132895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124,51 kr.</a:t>
            </a:r>
          </a:p>
          <a:p>
            <a:r>
              <a:rPr lang="da-DK" sz="800"/>
              <a:t>145,95 </a:t>
            </a:r>
            <a:r>
              <a:rPr lang="da-DK" sz="800" err="1"/>
              <a:t>kr.inkl.Moms</a:t>
            </a:r>
            <a:endParaRPr lang="da-DK" sz="800"/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49E4B020-188D-206C-DEBB-AF7160EC8305}"/>
              </a:ext>
            </a:extLst>
          </p:cNvPr>
          <p:cNvSpPr txBox="1"/>
          <p:nvPr/>
        </p:nvSpPr>
        <p:spPr>
          <a:xfrm>
            <a:off x="9366268" y="3922161"/>
            <a:ext cx="1132895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494,51 kr.</a:t>
            </a:r>
          </a:p>
          <a:p>
            <a:r>
              <a:rPr lang="da-DK" sz="800"/>
              <a:t>550,95 </a:t>
            </a:r>
            <a:r>
              <a:rPr lang="da-DK" sz="800" err="1"/>
              <a:t>kr.inkl.Moms</a:t>
            </a:r>
            <a:endParaRPr lang="da-DK" sz="800"/>
          </a:p>
        </p:txBody>
      </p:sp>
      <p:sp>
        <p:nvSpPr>
          <p:cNvPr id="8" name="Tekstfelt 7">
            <a:extLst>
              <a:ext uri="{FF2B5EF4-FFF2-40B4-BE49-F238E27FC236}">
                <a16:creationId xmlns:a16="http://schemas.microsoft.com/office/drawing/2014/main" id="{DD7311B2-B2FF-5121-6F9A-CBF323282A7F}"/>
              </a:ext>
            </a:extLst>
          </p:cNvPr>
          <p:cNvSpPr txBox="1"/>
          <p:nvPr/>
        </p:nvSpPr>
        <p:spPr>
          <a:xfrm>
            <a:off x="9366267" y="4407070"/>
            <a:ext cx="1132895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289,51 kr.</a:t>
            </a:r>
          </a:p>
          <a:p>
            <a:r>
              <a:rPr lang="da-DK" sz="800"/>
              <a:t>350,95 </a:t>
            </a:r>
            <a:r>
              <a:rPr lang="da-DK" sz="800" err="1"/>
              <a:t>kr.inkl.Moms</a:t>
            </a:r>
            <a:endParaRPr lang="da-DK" sz="800"/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6D615649-124C-B507-C6F8-DEEF274C46F9}"/>
              </a:ext>
            </a:extLst>
          </p:cNvPr>
          <p:cNvSpPr txBox="1"/>
          <p:nvPr/>
        </p:nvSpPr>
        <p:spPr>
          <a:xfrm>
            <a:off x="9366268" y="4882083"/>
            <a:ext cx="1132895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469,51 kr.</a:t>
            </a:r>
          </a:p>
          <a:p>
            <a:r>
              <a:rPr lang="da-DK" sz="800"/>
              <a:t>550,95 </a:t>
            </a:r>
            <a:r>
              <a:rPr lang="da-DK" sz="800" err="1"/>
              <a:t>kr.inkl.Moms</a:t>
            </a:r>
            <a:endParaRPr lang="da-DK" sz="80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B256F4F2-2B5A-998B-D7B1-C82C75520F46}"/>
              </a:ext>
            </a:extLst>
          </p:cNvPr>
          <p:cNvSpPr txBox="1"/>
          <p:nvPr/>
        </p:nvSpPr>
        <p:spPr>
          <a:xfrm>
            <a:off x="9366267" y="5406576"/>
            <a:ext cx="1132895" cy="338554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da-DK" sz="800"/>
              <a:t>129,51 kr.</a:t>
            </a:r>
          </a:p>
          <a:p>
            <a:r>
              <a:rPr lang="da-DK" sz="800"/>
              <a:t>150,95 </a:t>
            </a:r>
            <a:r>
              <a:rPr lang="da-DK" sz="800" err="1"/>
              <a:t>kr.inkl.Moms</a:t>
            </a:r>
            <a:endParaRPr lang="da-DK" sz="800"/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92FF6ED-384A-AD89-16DD-3B3C142FDA10}"/>
              </a:ext>
            </a:extLst>
          </p:cNvPr>
          <p:cNvSpPr txBox="1"/>
          <p:nvPr/>
        </p:nvSpPr>
        <p:spPr>
          <a:xfrm>
            <a:off x="8862392" y="2246635"/>
            <a:ext cx="569307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900"/>
              <a:t>564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C6D05ACE-DCA4-6A93-7C5F-BCB08D51E310}"/>
              </a:ext>
            </a:extLst>
          </p:cNvPr>
          <p:cNvSpPr txBox="1"/>
          <p:nvPr/>
        </p:nvSpPr>
        <p:spPr>
          <a:xfrm>
            <a:off x="8862392" y="2863492"/>
            <a:ext cx="569307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900"/>
              <a:t>1267</a:t>
            </a:r>
          </a:p>
        </p:txBody>
      </p:sp>
      <p:sp>
        <p:nvSpPr>
          <p:cNvPr id="15" name="Tekstfelt 14">
            <a:extLst>
              <a:ext uri="{FF2B5EF4-FFF2-40B4-BE49-F238E27FC236}">
                <a16:creationId xmlns:a16="http://schemas.microsoft.com/office/drawing/2014/main" id="{DBC33888-B30C-530C-8B98-C7630E6B862A}"/>
              </a:ext>
            </a:extLst>
          </p:cNvPr>
          <p:cNvSpPr txBox="1"/>
          <p:nvPr/>
        </p:nvSpPr>
        <p:spPr>
          <a:xfrm>
            <a:off x="8862392" y="3371492"/>
            <a:ext cx="569307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900"/>
              <a:t>0</a:t>
            </a:r>
          </a:p>
        </p:txBody>
      </p:sp>
      <p:sp>
        <p:nvSpPr>
          <p:cNvPr id="18" name="Tekstfelt 17">
            <a:extLst>
              <a:ext uri="{FF2B5EF4-FFF2-40B4-BE49-F238E27FC236}">
                <a16:creationId xmlns:a16="http://schemas.microsoft.com/office/drawing/2014/main" id="{136BE067-DD78-D936-B555-929B835114D8}"/>
              </a:ext>
            </a:extLst>
          </p:cNvPr>
          <p:cNvSpPr txBox="1"/>
          <p:nvPr/>
        </p:nvSpPr>
        <p:spPr>
          <a:xfrm>
            <a:off x="8862392" y="3924849"/>
            <a:ext cx="569307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900"/>
              <a:t>13</a:t>
            </a:r>
          </a:p>
        </p:txBody>
      </p:sp>
      <p:sp>
        <p:nvSpPr>
          <p:cNvPr id="20" name="Tekstfelt 19">
            <a:extLst>
              <a:ext uri="{FF2B5EF4-FFF2-40B4-BE49-F238E27FC236}">
                <a16:creationId xmlns:a16="http://schemas.microsoft.com/office/drawing/2014/main" id="{103B11F5-D470-3CFB-DAE3-0544BF1473A8}"/>
              </a:ext>
            </a:extLst>
          </p:cNvPr>
          <p:cNvSpPr txBox="1"/>
          <p:nvPr/>
        </p:nvSpPr>
        <p:spPr>
          <a:xfrm>
            <a:off x="8862392" y="4460064"/>
            <a:ext cx="569307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900"/>
              <a:t>321</a:t>
            </a:r>
          </a:p>
        </p:txBody>
      </p:sp>
      <p:sp>
        <p:nvSpPr>
          <p:cNvPr id="22" name="Tekstfelt 21">
            <a:extLst>
              <a:ext uri="{FF2B5EF4-FFF2-40B4-BE49-F238E27FC236}">
                <a16:creationId xmlns:a16="http://schemas.microsoft.com/office/drawing/2014/main" id="{5D7968A8-CE8E-D6DF-F604-7AB132FDAA03}"/>
              </a:ext>
            </a:extLst>
          </p:cNvPr>
          <p:cNvSpPr txBox="1"/>
          <p:nvPr/>
        </p:nvSpPr>
        <p:spPr>
          <a:xfrm>
            <a:off x="8862392" y="4940849"/>
            <a:ext cx="569307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900"/>
              <a:t>81</a:t>
            </a:r>
          </a:p>
        </p:txBody>
      </p:sp>
      <p:sp>
        <p:nvSpPr>
          <p:cNvPr id="24" name="Tekstfelt 23">
            <a:extLst>
              <a:ext uri="{FF2B5EF4-FFF2-40B4-BE49-F238E27FC236}">
                <a16:creationId xmlns:a16="http://schemas.microsoft.com/office/drawing/2014/main" id="{2C276F2D-85FE-B8C2-5450-643345A56EB3}"/>
              </a:ext>
            </a:extLst>
          </p:cNvPr>
          <p:cNvSpPr txBox="1"/>
          <p:nvPr/>
        </p:nvSpPr>
        <p:spPr>
          <a:xfrm>
            <a:off x="8862392" y="5457921"/>
            <a:ext cx="569307" cy="2308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da-DK" sz="900"/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6710062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indhold 1">
            <a:extLst>
              <a:ext uri="{FF2B5EF4-FFF2-40B4-BE49-F238E27FC236}">
                <a16:creationId xmlns:a16="http://schemas.microsoft.com/office/drawing/2014/main" id="{2E7F5FDC-9446-95E1-2AED-177FE35BC4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a-DK"/>
              <a:t>T.o.m. 04-05-2024: gamle.dbk.dk</a:t>
            </a:r>
          </a:p>
          <a:p>
            <a:pPr marL="0" indent="0">
              <a:buNone/>
            </a:pPr>
            <a:r>
              <a:rPr lang="da-DK"/>
              <a:t>Efter 04-05-2024: mit.dbk.dk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Lanceres fredag morgen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Kommer til at ligge under ”Økonomi” på Mit DBK</a:t>
            </a: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Opdateres hver morgen med foregående døgns aktiviteter (tidspunkt kan se nederst på alle sider) </a:t>
            </a:r>
            <a:endParaRPr lang="da-DK">
              <a:effectLst/>
            </a:endParaRPr>
          </a:p>
          <a:p>
            <a:pPr marL="0" indent="0">
              <a:buNone/>
            </a:pPr>
            <a:endParaRPr lang="da-DK"/>
          </a:p>
          <a:p>
            <a:pPr marL="0" indent="0">
              <a:buNone/>
            </a:pPr>
            <a:r>
              <a:rPr lang="da-DK"/>
              <a:t>Kan ses af brugere med rollerne:</a:t>
            </a:r>
          </a:p>
          <a:p>
            <a:r>
              <a:rPr lang="da-DK" sz="1600" err="1"/>
              <a:t>Admin</a:t>
            </a:r>
            <a:endParaRPr lang="da-DK" sz="1600"/>
          </a:p>
          <a:p>
            <a:r>
              <a:rPr lang="da-DK" sz="1600">
                <a:effectLst/>
              </a:rPr>
              <a:t>Finans</a:t>
            </a:r>
          </a:p>
          <a:p>
            <a:r>
              <a:rPr lang="da-DK" sz="1600"/>
              <a:t>Salg</a:t>
            </a:r>
            <a:endParaRPr lang="da-DK" sz="1600">
              <a:effectLst/>
            </a:endParaRPr>
          </a:p>
          <a:p>
            <a:endParaRPr lang="da-DK"/>
          </a:p>
          <a:p>
            <a:pPr lvl="1"/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7136ABF8-1511-4319-C6B2-2F614DA4A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474287"/>
            <a:fld id="{CA33E492-B2FC-2F46-87E8-F1B7043700E9}" type="slidenum">
              <a:rPr lang="da-DK" smtClean="0">
                <a:solidFill>
                  <a:srgbClr val="20304D"/>
                </a:solidFill>
              </a:rPr>
              <a:pPr defTabSz="474287"/>
              <a:t>9</a:t>
            </a:fld>
            <a:endParaRPr lang="da-DK">
              <a:solidFill>
                <a:srgbClr val="20304D"/>
              </a:solidFill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EE89F59-15AB-BEF6-F0AE-AFC995DD5A9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da-DK"/>
              <a:t>Statistikker</a:t>
            </a:r>
          </a:p>
        </p:txBody>
      </p:sp>
    </p:spTree>
    <p:extLst>
      <p:ext uri="{BB962C8B-B14F-4D97-AF65-F5344CB8AC3E}">
        <p14:creationId xmlns:p14="http://schemas.microsoft.com/office/powerpoint/2010/main" val="17848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2_Kontortema">
  <a:themeElements>
    <a:clrScheme name="DBK Farveskema">
      <a:dk1>
        <a:srgbClr val="2E5C65"/>
      </a:dk1>
      <a:lt1>
        <a:srgbClr val="FFFFFF"/>
      </a:lt1>
      <a:dk2>
        <a:srgbClr val="040D3B"/>
      </a:dk2>
      <a:lt2>
        <a:srgbClr val="F3F5F8"/>
      </a:lt2>
      <a:accent1>
        <a:srgbClr val="C5EDDB"/>
      </a:accent1>
      <a:accent2>
        <a:srgbClr val="A8E4C9"/>
      </a:accent2>
      <a:accent3>
        <a:srgbClr val="8BDBB7"/>
      </a:accent3>
      <a:accent4>
        <a:srgbClr val="6ED2A5"/>
      </a:accent4>
      <a:accent5>
        <a:srgbClr val="44837B"/>
      </a:accent5>
      <a:accent6>
        <a:srgbClr val="2E5C65"/>
      </a:accent6>
      <a:hlink>
        <a:srgbClr val="9999FE"/>
      </a:hlink>
      <a:folHlink>
        <a:srgbClr val="6565FF"/>
      </a:folHlink>
    </a:clrScheme>
    <a:fontScheme name="Brugerdefineret 1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tx2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æsentation1" id="{B5EF1FF9-2A38-4155-88C6-07313925D22B}" vid="{E561522E-CA96-445D-810D-51D8ABD877C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DAE72413706C24286AA7DEB96F1C984" ma:contentTypeVersion="16" ma:contentTypeDescription="Create a new document." ma:contentTypeScope="" ma:versionID="5437baa8f574d4f32d3604b5a26ee2cf">
  <xsd:schema xmlns:xsd="http://www.w3.org/2001/XMLSchema" xmlns:xs="http://www.w3.org/2001/XMLSchema" xmlns:p="http://schemas.microsoft.com/office/2006/metadata/properties" xmlns:ns3="e5672f25-5ca1-43eb-85f0-205cb81c65a7" xmlns:ns4="f5e90e3e-6843-439c-9950-bf6b5bd25bad" targetNamespace="http://schemas.microsoft.com/office/2006/metadata/properties" ma:root="true" ma:fieldsID="be50e42eaf5addb285f427d1650ef41b" ns3:_="" ns4:_="">
    <xsd:import namespace="e5672f25-5ca1-43eb-85f0-205cb81c65a7"/>
    <xsd:import namespace="f5e90e3e-6843-439c-9950-bf6b5bd25ba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72f25-5ca1-43eb-85f0-205cb81c65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5e90e3e-6843-439c-9950-bf6b5bd25bad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72f25-5ca1-43eb-85f0-205cb81c65a7" xsi:nil="true"/>
  </documentManagement>
</p:properties>
</file>

<file path=customXml/itemProps1.xml><?xml version="1.0" encoding="utf-8"?>
<ds:datastoreItem xmlns:ds="http://schemas.openxmlformats.org/officeDocument/2006/customXml" ds:itemID="{30C27C7C-BB83-419F-B8F5-375D13C6F2C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E126C92-2116-4506-B82E-F80782EBA9B2}">
  <ds:schemaRefs>
    <ds:schemaRef ds:uri="e5672f25-5ca1-43eb-85f0-205cb81c65a7"/>
    <ds:schemaRef ds:uri="f5e90e3e-6843-439c-9950-bf6b5bd25ba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AFBF8C85-01EE-465D-BFCD-E72479B1CE41}">
  <ds:schemaRefs>
    <ds:schemaRef ds:uri="e5672f25-5ca1-43eb-85f0-205cb81c65a7"/>
    <ds:schemaRef ds:uri="f5e90e3e-6843-439c-9950-bf6b5bd25ba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15</Slides>
  <Notes>15</Notes>
  <HiddenSlides>0</HiddenSlides>
  <ScaleCrop>false</ScaleCrop>
  <HeadingPairs>
    <vt:vector size="4" baseType="variant">
      <vt:variant>
        <vt:lpstr>Tema</vt:lpstr>
      </vt:variant>
      <vt:variant>
        <vt:i4>1</vt:i4>
      </vt:variant>
      <vt:variant>
        <vt:lpstr>Slidetitler</vt:lpstr>
      </vt:variant>
      <vt:variant>
        <vt:i4>15</vt:i4>
      </vt:variant>
    </vt:vector>
  </HeadingPairs>
  <TitlesOfParts>
    <vt:vector size="16" baseType="lpstr">
      <vt:lpstr>2_Kontortema</vt:lpstr>
      <vt:lpstr>Webinar for  forlag</vt:lpstr>
      <vt:lpstr>Velkommen til webinar</vt:lpstr>
      <vt:lpstr>Praktiske informationer</vt:lpstr>
      <vt:lpstr>Agenda</vt:lpstr>
      <vt:lpstr>Fakturaoverblik</vt:lpstr>
      <vt:lpstr>PowerPoint-præsentation</vt:lpstr>
      <vt:lpstr>Fakturalinjer</vt:lpstr>
      <vt:lpstr>PowerPoint-præsentation</vt:lpstr>
      <vt:lpstr>Statistikker</vt:lpstr>
      <vt:lpstr>Statistikker</vt:lpstr>
      <vt:lpstr>PowerPoint-præsentation</vt:lpstr>
      <vt:lpstr>PowerPoint-præsentation</vt:lpstr>
      <vt:lpstr>PowerPoint-præsentation</vt:lpstr>
      <vt:lpstr>Opdatering fra driftstatus </vt:lpstr>
      <vt:lpstr>Afrunding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Overskrift</dc:title>
  <dc:creator>Jørgen Nicolaisen</dc:creator>
  <cp:revision>2</cp:revision>
  <cp:lastPrinted>2024-08-15T10:27:22Z</cp:lastPrinted>
  <dcterms:created xsi:type="dcterms:W3CDTF">2023-01-12T12:46:21Z</dcterms:created>
  <dcterms:modified xsi:type="dcterms:W3CDTF">2024-08-15T14:01:18Z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0x010100DDAE72413706C24286AA7DEB96F1C984</vt:lpwstr>
  </property>
</Properties>
</file>